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</p:sldIdLst>
  <p:sldSz cy="6858000" cx="12192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08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87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507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47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659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903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611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12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39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10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9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12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4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44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40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69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75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F5EE2-63F3-4C45-9CED-DDCE8F6CC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31278" y="985758"/>
            <a:ext cx="2249520" cy="60798"/>
          </a:xfrm>
        </p:spPr>
        <p:txBody>
          <a:bodyPr>
            <a:normAutofit fontScale="90000"/>
          </a:bodyPr>
          <a:lstStyle/>
          <a:p>
            <a:r>
              <a:rPr lang="en-IN"/>
              <a:t>BASTI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4A4D48-64A9-514A-8739-6518D77CE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4572" y="4195054"/>
            <a:ext cx="3935522" cy="132932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IN" sz="2800" b="1"/>
              <a:t>Creation and Doomsday as tropes within the narrative</a:t>
            </a:r>
          </a:p>
          <a:p>
            <a:pPr algn="ctr"/>
            <a:r>
              <a:rPr lang="en-IN" b="1"/>
              <a:t>Haimantika Dutta</a:t>
            </a:r>
          </a:p>
          <a:p>
            <a:pPr algn="ctr"/>
            <a:r>
              <a:rPr lang="en-IN" b="1"/>
              <a:t>Roll no: 1802080   Sem-VI   DSE5</a:t>
            </a:r>
          </a:p>
          <a:p>
            <a:pPr algn="ctr"/>
            <a:r>
              <a:rPr lang="en-IN" b="1"/>
              <a:t>Reg no: 1061821400190 </a:t>
            </a:r>
          </a:p>
          <a:p>
            <a:pPr algn="ctr"/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489836AE-9C36-7B4D-9A9C-41AAE73BEF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719" y="1091543"/>
            <a:ext cx="4143375" cy="243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71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0690C-6B38-6148-8F2B-512C9F0E4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08" y="0"/>
            <a:ext cx="10515600" cy="1446608"/>
          </a:xfrm>
        </p:spPr>
        <p:txBody>
          <a:bodyPr/>
          <a:lstStyle/>
          <a:p>
            <a:r>
              <a:rPr lang="en-IN"/>
              <a:t>Creation and Doomsday in Basti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602C1-9266-1A4F-ACA6-9C4048E44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208" y="1244204"/>
            <a:ext cx="11082933" cy="631031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IN"/>
              <a:t>In 1071</a:t>
            </a:r>
          </a:p>
          <a:p>
            <a:r>
              <a:rPr lang="en-IN" sz="11200" b="1"/>
              <a:t>Human settlement</a:t>
            </a:r>
            <a:r>
              <a:rPr lang="en-IN" sz="11200"/>
              <a:t>— At the begining of Intizar Hussain‘s Basti—  a urdu word that refers to a human settlement of any dimensions.</a:t>
            </a:r>
          </a:p>
          <a:p>
            <a:pPr marL="0" indent="0">
              <a:buNone/>
            </a:pPr>
            <a:endParaRPr lang="en-IN" sz="11200"/>
          </a:p>
          <a:p>
            <a:r>
              <a:rPr lang="en-IN" sz="11200" b="1"/>
              <a:t>Mythic even mystic vision of harmony— </a:t>
            </a:r>
            <a:r>
              <a:rPr lang="en-IN" sz="11200"/>
              <a:t>Basti means any space, from the most universal question at the heart of the book is how to constitute a common world.</a:t>
            </a:r>
          </a:p>
          <a:p>
            <a:pPr marL="0" indent="0">
              <a:buNone/>
            </a:pPr>
            <a:endParaRPr lang="en-IN" sz="11200" b="1"/>
          </a:p>
          <a:p>
            <a:r>
              <a:rPr lang="en-IN" sz="11200" b="1"/>
              <a:t>Mythic stories and the creation of world</a:t>
            </a:r>
          </a:p>
          <a:p>
            <a:endParaRPr lang="en-IN" sz="11200" b="1"/>
          </a:p>
          <a:p>
            <a:r>
              <a:rPr lang="en-IN" sz="11200" b="1"/>
              <a:t>Creation of new country— </a:t>
            </a:r>
            <a:r>
              <a:rPr lang="en-IN" sz="11200"/>
              <a:t>The creation of India and Pakistan  and after the Bangladesh liberation war in 1971.</a:t>
            </a:r>
            <a:endParaRPr lang="en-IN" sz="11200" b="1"/>
          </a:p>
          <a:p>
            <a:endParaRPr lang="en-IN" sz="14400" b="1"/>
          </a:p>
          <a:p>
            <a:pPr marL="0" indent="0">
              <a:buNone/>
            </a:pPr>
            <a:endParaRPr lang="en-IN" sz="14400" b="1"/>
          </a:p>
          <a:p>
            <a:pPr marL="0" indent="0">
              <a:buNone/>
            </a:pPr>
            <a:endParaRPr lang="en-IN" sz="14400" b="1"/>
          </a:p>
          <a:p>
            <a:endParaRPr lang="en-IN" sz="11200" b="1"/>
          </a:p>
          <a:p>
            <a:endParaRPr lang="en-IN" sz="11200" b="1"/>
          </a:p>
          <a:p>
            <a:pPr marL="0" indent="0">
              <a:buNone/>
            </a:pPr>
            <a:endParaRPr lang="en-IN" sz="5100" b="1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1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CD87A-FB34-CB43-94F2-0E0D524E1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/>
              <a:t>Creation and Doomsday in Basti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7ECD7-7B9D-9740-9CEF-41B7C9421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8" y="1522016"/>
            <a:ext cx="10515600" cy="4351338"/>
          </a:xfrm>
        </p:spPr>
        <p:txBody>
          <a:bodyPr/>
          <a:lstStyle/>
          <a:p>
            <a:r>
              <a:rPr lang="en-IN" b="1"/>
              <a:t>Memory</a:t>
            </a:r>
          </a:p>
          <a:p>
            <a:r>
              <a:rPr lang="en-IN" b="1"/>
              <a:t>Creation of world of lonliness— </a:t>
            </a:r>
            <a:r>
              <a:rPr lang="en-IN"/>
              <a:t>the new country of Pakistan is born, separating Zakir once and for all from the woman he loves and  in a jagged and jarring sequence of scences.</a:t>
            </a:r>
          </a:p>
          <a:p>
            <a:r>
              <a:rPr lang="en-IN" b="1"/>
              <a:t>Plague— </a:t>
            </a:r>
            <a:r>
              <a:rPr lang="en-IN"/>
              <a:t>Death toll of commoners being victims of Plague, is also linked with doomsday.</a:t>
            </a:r>
            <a:endParaRPr lang="en-IN" b="1"/>
          </a:p>
          <a:p>
            <a:r>
              <a:rPr lang="en-IN" b="1"/>
              <a:t>Creation of cruelty— </a:t>
            </a:r>
            <a:r>
              <a:rPr lang="en-IN"/>
              <a:t>The  nature of people become cruel in the post partition time.</a:t>
            </a:r>
          </a:p>
          <a:p>
            <a:pPr marL="0" indent="0">
              <a:buNone/>
            </a:pPr>
            <a:endParaRPr lang="en-IN" b="1"/>
          </a:p>
        </p:txBody>
      </p:sp>
    </p:spTree>
    <p:extLst>
      <p:ext uri="{BB962C8B-B14F-4D97-AF65-F5344CB8AC3E}">
        <p14:creationId xmlns:p14="http://schemas.microsoft.com/office/powerpoint/2010/main" val="3448789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40297-146F-3F4F-BBCE-CD1FF1426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/>
              <a:t>Creation and Doomsday in Basti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1C848-DA4C-1B41-8566-4F7731F50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/>
              <a:t>Creation of two separate nation— </a:t>
            </a:r>
            <a:r>
              <a:rPr lang="en-IN"/>
              <a:t>The separation of India and Pakistan is metaphorically compared with the mythical brothers Cain and Able and even their distinction of full brother and stepbrother a mentioned in a doubtful way.</a:t>
            </a:r>
          </a:p>
          <a:p>
            <a:r>
              <a:rPr lang="en-IN" b="1"/>
              <a:t>Violence — </a:t>
            </a:r>
            <a:r>
              <a:rPr lang="en-IN"/>
              <a:t>Neumerous destruction, killing of people, rape of women, ablaze houses, refuges, mass transformation.</a:t>
            </a:r>
          </a:p>
          <a:p>
            <a:r>
              <a:rPr lang="en-IN" b="1"/>
              <a:t>Totalitarian principals— </a:t>
            </a:r>
            <a:r>
              <a:rPr lang="en-IN"/>
              <a:t> The mass oppression by the state power.</a:t>
            </a:r>
          </a:p>
          <a:p>
            <a:r>
              <a:rPr lang="en-IN" b="1"/>
              <a:t>Karbala war</a:t>
            </a:r>
          </a:p>
          <a:p>
            <a:endParaRPr lang="en-IN" b="1"/>
          </a:p>
          <a:p>
            <a:endParaRPr lang="en-IN" b="1"/>
          </a:p>
          <a:p>
            <a:endParaRPr lang="en-IN" b="1"/>
          </a:p>
          <a:p>
            <a:pPr marL="0" indent="0">
              <a:buNone/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2893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0847-D5DF-0244-A263-0E83BFB26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F79C4FF-9FA7-1046-97A8-89D671FB4C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788" y="2133600"/>
            <a:ext cx="3778250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73778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