
<file path=[Content_Types].xml><?xml version="1.0" encoding="utf-8"?>
<Types xmlns="http://schemas.openxmlformats.org/package/2006/content-types">
  <Default ContentType="application/xml" Extension="xml"/>
  <Default ContentType="image/jpeg" Extension="jpeg"/>
  <Default ContentType="application/vnd.openxmlformats-package.relationships+xml" Extension="rels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6858000" cx="9144000"/>
  <p:notesSz cx="6858000" cy="9144000"/>
  <p:defaultTextStyle>
    <a:defPPr lvl="0">
      <a:defRPr lang="zh-CN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1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5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2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6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1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7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2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3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8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9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1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6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1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xmlns:r="http://schemas.openxmlformats.org/officeDocument/2006/relationships" r:embed="rId1"/>
          <a:stretch>
            <a:fillRect/>
          </a:stretch>
        </a:blipFill>
      </p:bgPr>
    </p:bg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ctrTitle"/>
          </p:nvPr>
        </p:nvSpPr>
        <p:spPr>
          <a:xfrm>
            <a:off x="685799" y="262689"/>
            <a:ext cx="7772400" cy="2387600"/>
          </a:xfrm>
          <a:ln>
            <a:solidFill>
              <a:srgbClr val="D04617"/>
            </a:solidFill>
            <a:prstDash val="solid"/>
          </a:ln>
        </p:spPr>
        <p:txBody>
          <a:bodyPr/>
          <a:p>
            <a:r>
              <a:rPr altLang="zh-CN" lang="en-US">
                <a:solidFill>
                  <a:srgbClr val="FFFFFF"/>
                </a:solidFill>
                <a:latin typeface="MiClock Mono Extralight"/>
                <a:cs typeface="MiClock Mono Extralight"/>
              </a:rPr>
              <a:t>B</a:t>
            </a:r>
            <a:r>
              <a:rPr altLang="zh-CN" lang="en-US">
                <a:solidFill>
                  <a:srgbClr val="FFFFFF"/>
                </a:solidFill>
                <a:latin typeface="MiClock Mono Extralight"/>
                <a:cs typeface="MiClock Mono Extralight"/>
              </a:rPr>
              <a:t>A</a:t>
            </a:r>
            <a:r>
              <a:rPr altLang="zh-CN" lang="en-US">
                <a:solidFill>
                  <a:srgbClr val="FFFFFF"/>
                </a:solidFill>
                <a:latin typeface="MiClock Mono Extralight"/>
                <a:cs typeface="MiClock Mono Extralight"/>
              </a:rPr>
              <a:t>S</a:t>
            </a:r>
            <a:r>
              <a:rPr altLang="zh-CN" lang="en-US">
                <a:solidFill>
                  <a:srgbClr val="FFFFFF"/>
                </a:solidFill>
                <a:latin typeface="MiClock Mono Extralight"/>
                <a:cs typeface="MiClock Mono Extralight"/>
              </a:rPr>
              <a:t>T</a:t>
            </a:r>
            <a:r>
              <a:rPr altLang="zh-CN" lang="en-US">
                <a:solidFill>
                  <a:srgbClr val="FFFFFF"/>
                </a:solidFill>
                <a:latin typeface="MiClock Mono Extralight"/>
                <a:cs typeface="MiClock Mono Extralight"/>
              </a:rPr>
              <a:t>I</a:t>
            </a:r>
            <a:br>
              <a:rPr altLang="zh-CN" lang="en-US">
                <a:solidFill>
                  <a:srgbClr val="FFFFFF"/>
                </a:solidFill>
                <a:latin typeface="MiClock Mono Extralight"/>
                <a:cs typeface="MiClock Mono Extralight"/>
              </a:rPr>
            </a:br>
            <a:r>
              <a:rPr altLang="zh-CN" lang="en-US">
                <a:solidFill>
                  <a:srgbClr val="FFFFFF"/>
                </a:solidFill>
                <a:latin typeface="MiClock Mono Extralight"/>
                <a:cs typeface="MiClock Mono Extralight"/>
              </a:rPr>
              <a:t>B</a:t>
            </a:r>
            <a:r>
              <a:rPr altLang="zh-CN" lang="en-US">
                <a:solidFill>
                  <a:srgbClr val="FFFFFF"/>
                </a:solidFill>
                <a:latin typeface="MiClock Mono Extralight"/>
                <a:cs typeface="MiClock Mono Extralight"/>
              </a:rPr>
              <a:t>y</a:t>
            </a:r>
            <a:r>
              <a:rPr altLang="zh-CN" lang="en-US">
                <a:solidFill>
                  <a:srgbClr val="FFFFFF"/>
                </a:solidFill>
                <a:latin typeface="MiClock Mono Extralight"/>
                <a:cs typeface="MiClock Mono Extralight"/>
              </a:rPr>
              <a:t> </a:t>
            </a:r>
            <a:r>
              <a:rPr altLang="zh-CN" lang="en-US">
                <a:solidFill>
                  <a:srgbClr val="FFFFFF"/>
                </a:solidFill>
                <a:latin typeface="MiClock Mono Extralight"/>
                <a:cs typeface="MiClock Mono Extralight"/>
              </a:rPr>
              <a:t>I</a:t>
            </a:r>
            <a:r>
              <a:rPr altLang="zh-CN" lang="en-US">
                <a:solidFill>
                  <a:srgbClr val="FFFFFF"/>
                </a:solidFill>
                <a:latin typeface="MiClock Mono Extralight"/>
                <a:cs typeface="MiClock Mono Extralight"/>
              </a:rPr>
              <a:t>n</a:t>
            </a:r>
            <a:r>
              <a:rPr altLang="zh-CN" lang="en-US">
                <a:solidFill>
                  <a:srgbClr val="FFFFFF"/>
                </a:solidFill>
                <a:latin typeface="MiClock Mono Extralight"/>
                <a:cs typeface="MiClock Mono Extralight"/>
              </a:rPr>
              <a:t>t</a:t>
            </a:r>
            <a:r>
              <a:rPr altLang="zh-CN" lang="en-US">
                <a:solidFill>
                  <a:srgbClr val="FFFFFF"/>
                </a:solidFill>
                <a:latin typeface="MiClock Mono Extralight"/>
                <a:cs typeface="MiClock Mono Extralight"/>
              </a:rPr>
              <a:t>i</a:t>
            </a:r>
            <a:r>
              <a:rPr altLang="zh-CN" lang="en-US">
                <a:solidFill>
                  <a:srgbClr val="FFFFFF"/>
                </a:solidFill>
                <a:latin typeface="MiClock Mono Extralight"/>
                <a:cs typeface="MiClock Mono Extralight"/>
              </a:rPr>
              <a:t>z</a:t>
            </a:r>
            <a:r>
              <a:rPr altLang="zh-CN" lang="en-US">
                <a:solidFill>
                  <a:srgbClr val="FFFFFF"/>
                </a:solidFill>
                <a:latin typeface="MiClock Mono Extralight"/>
                <a:cs typeface="MiClock Mono Extralight"/>
              </a:rPr>
              <a:t>a</a:t>
            </a:r>
            <a:r>
              <a:rPr altLang="zh-CN" lang="en-US">
                <a:solidFill>
                  <a:srgbClr val="FFFFFF"/>
                </a:solidFill>
                <a:latin typeface="MiClock Mono Extralight"/>
                <a:cs typeface="MiClock Mono Extralight"/>
              </a:rPr>
              <a:t>r</a:t>
            </a:r>
            <a:r>
              <a:rPr altLang="zh-CN" lang="en-US">
                <a:solidFill>
                  <a:srgbClr val="FFFFFF"/>
                </a:solidFill>
                <a:latin typeface="MiClock Mono Extralight"/>
                <a:cs typeface="MiClock Mono Extralight"/>
              </a:rPr>
              <a:t> </a:t>
            </a:r>
            <a:r>
              <a:rPr altLang="zh-CN" lang="en-US">
                <a:solidFill>
                  <a:srgbClr val="FFFFFF"/>
                </a:solidFill>
                <a:latin typeface="MiClock Mono Extralight"/>
                <a:cs typeface="MiClock Mono Extralight"/>
              </a:rPr>
              <a:t>H</a:t>
            </a:r>
            <a:r>
              <a:rPr altLang="zh-CN" lang="en-US">
                <a:solidFill>
                  <a:srgbClr val="FFFFFF"/>
                </a:solidFill>
                <a:latin typeface="MiClock Mono Extralight"/>
                <a:cs typeface="MiClock Mono Extralight"/>
              </a:rPr>
              <a:t>u</a:t>
            </a:r>
            <a:r>
              <a:rPr altLang="zh-CN" lang="en-US">
                <a:solidFill>
                  <a:srgbClr val="FFFFFF"/>
                </a:solidFill>
                <a:latin typeface="MiClock Mono Extralight"/>
                <a:cs typeface="MiClock Mono Extralight"/>
              </a:rPr>
              <a:t>s</a:t>
            </a:r>
            <a:r>
              <a:rPr altLang="zh-CN" lang="en-US">
                <a:solidFill>
                  <a:srgbClr val="FFFFFF"/>
                </a:solidFill>
                <a:latin typeface="MiClock Mono Extralight"/>
                <a:cs typeface="MiClock Mono Extralight"/>
              </a:rPr>
              <a:t>ain</a:t>
            </a:r>
            <a:endParaRPr altLang="zh-CN" lang="en-US">
              <a:solidFill>
                <a:srgbClr val="FFFFFF"/>
              </a:solidFill>
              <a:latin typeface="MiClock Mono Extralight"/>
              <a:cs typeface="MiClock Mono Extralight"/>
            </a:endParaRPr>
          </a:p>
        </p:txBody>
      </p:sp>
      <p:sp>
        <p:nvSpPr>
          <p:cNvPr id="1048600" name="Subtitle 2"/>
          <p:cNvSpPr>
            <a:spLocks noGrp="1"/>
          </p:cNvSpPr>
          <p:nvPr>
            <p:ph type="subTitle" idx="1"/>
          </p:nvPr>
        </p:nvSpPr>
        <p:spPr>
          <a:xfrm>
            <a:off x="1142999" y="3640114"/>
            <a:ext cx="6858000" cy="3028311"/>
          </a:xfrm>
          <a:solidFill>
            <a:srgbClr val="C0C0C0"/>
          </a:solidFill>
        </p:spPr>
        <p:txBody>
          <a:bodyPr>
            <a:normAutofit fontScale="75000" lnSpcReduction="20000"/>
          </a:bodyPr>
          <a:p>
            <a:r>
              <a:rPr altLang="zh-CN" sz="4000" lang="en-US">
                <a:solidFill>
                  <a:srgbClr val="F46D43"/>
                </a:solidFill>
                <a:latin typeface="Dancing Script"/>
                <a:cs typeface="Dancing Script"/>
              </a:rPr>
              <a:t>T</a:t>
            </a:r>
            <a:r>
              <a:rPr altLang="zh-CN" sz="4000" lang="en-US">
                <a:solidFill>
                  <a:srgbClr val="F46D43"/>
                </a:solidFill>
                <a:latin typeface="Dancing Script"/>
                <a:cs typeface="Dancing Script"/>
              </a:rPr>
              <a:t>o</a:t>
            </a:r>
            <a:r>
              <a:rPr altLang="zh-CN" sz="4000" lang="en-US">
                <a:solidFill>
                  <a:srgbClr val="F46D43"/>
                </a:solidFill>
                <a:latin typeface="Dancing Script"/>
                <a:cs typeface="Dancing Script"/>
              </a:rPr>
              <a:t>p</a:t>
            </a:r>
            <a:r>
              <a:rPr altLang="zh-CN" sz="4000" lang="en-US">
                <a:solidFill>
                  <a:srgbClr val="F46D43"/>
                </a:solidFill>
                <a:latin typeface="Dancing Script"/>
                <a:cs typeface="Dancing Script"/>
              </a:rPr>
              <a:t>i</a:t>
            </a:r>
            <a:r>
              <a:rPr altLang="zh-CN" sz="4000" lang="en-US">
                <a:solidFill>
                  <a:srgbClr val="F46D43"/>
                </a:solidFill>
                <a:latin typeface="Dancing Script"/>
                <a:cs typeface="Dancing Script"/>
              </a:rPr>
              <a:t>c</a:t>
            </a:r>
            <a:r>
              <a:rPr altLang="zh-CN" sz="4000" lang="en-US">
                <a:solidFill>
                  <a:srgbClr val="F46D43"/>
                </a:solidFill>
                <a:latin typeface="Dancing Script"/>
                <a:cs typeface="Dancing Script"/>
              </a:rPr>
              <a:t>:</a:t>
            </a:r>
            <a:r>
              <a:rPr altLang="zh-CN" sz="4000" lang="en-US">
                <a:solidFill>
                  <a:srgbClr val="F46D43"/>
                </a:solidFill>
                <a:latin typeface="Dancing Script"/>
                <a:cs typeface="Dancing Script"/>
              </a:rPr>
              <a:t>-</a:t>
            </a:r>
            <a:r>
              <a:rPr altLang="zh-CN" sz="4000" lang="en-US">
                <a:solidFill>
                  <a:srgbClr val="F46D43"/>
                </a:solidFill>
                <a:latin typeface="Dancing Script"/>
                <a:cs typeface="Dancing Script"/>
              </a:rPr>
              <a:t> </a:t>
            </a:r>
            <a:r>
              <a:rPr altLang="zh-CN" sz="4000" lang="en-US">
                <a:solidFill>
                  <a:srgbClr val="F46D43"/>
                </a:solidFill>
                <a:latin typeface="Dancing Script"/>
                <a:cs typeface="Dancing Script"/>
              </a:rPr>
              <a:t>R</a:t>
            </a:r>
            <a:r>
              <a:rPr altLang="zh-CN" sz="4000" lang="en-US">
                <a:solidFill>
                  <a:srgbClr val="F46D43"/>
                </a:solidFill>
                <a:latin typeface="Dancing Script"/>
                <a:cs typeface="Dancing Script"/>
              </a:rPr>
              <a:t>u</a:t>
            </a:r>
            <a:r>
              <a:rPr altLang="zh-CN" sz="4000" lang="en-US">
                <a:solidFill>
                  <a:srgbClr val="F46D43"/>
                </a:solidFill>
                <a:latin typeface="Dancing Script"/>
                <a:cs typeface="Dancing Script"/>
              </a:rPr>
              <a:t>p</a:t>
            </a:r>
            <a:r>
              <a:rPr altLang="zh-CN" sz="4000" lang="en-US">
                <a:solidFill>
                  <a:srgbClr val="F46D43"/>
                </a:solidFill>
                <a:latin typeface="Dancing Script"/>
                <a:cs typeface="Dancing Script"/>
              </a:rPr>
              <a:t>n</a:t>
            </a:r>
            <a:r>
              <a:rPr altLang="zh-CN" sz="4000" lang="en-US">
                <a:solidFill>
                  <a:srgbClr val="F46D43"/>
                </a:solidFill>
                <a:latin typeface="Dancing Script"/>
                <a:cs typeface="Dancing Script"/>
              </a:rPr>
              <a:t>agar</a:t>
            </a:r>
            <a:endParaRPr altLang="zh-CN" sz="4000" lang="en-US">
              <a:solidFill>
                <a:srgbClr val="F46D43"/>
              </a:solidFill>
              <a:latin typeface="Dancing Script"/>
              <a:cs typeface="Dancing Script"/>
            </a:endParaRPr>
          </a:p>
          <a:p>
            <a:r>
              <a:rPr altLang="zh-CN" sz="4000" lang="en-US">
                <a:solidFill>
                  <a:srgbClr val="F46D43"/>
                </a:solidFill>
                <a:latin typeface="Dancing Script"/>
                <a:cs typeface="Dancing Script"/>
              </a:rPr>
              <a:t>M</a:t>
            </a:r>
            <a:r>
              <a:rPr altLang="zh-CN" sz="4000" lang="en-US">
                <a:solidFill>
                  <a:srgbClr val="F46D43"/>
                </a:solidFill>
                <a:latin typeface="Dancing Script"/>
                <a:cs typeface="Dancing Script"/>
              </a:rPr>
              <a:t>a</a:t>
            </a:r>
            <a:r>
              <a:rPr altLang="zh-CN" sz="4000" lang="en-US">
                <a:solidFill>
                  <a:srgbClr val="F46D43"/>
                </a:solidFill>
                <a:latin typeface="Dancing Script"/>
                <a:cs typeface="Dancing Script"/>
              </a:rPr>
              <a:t>n</a:t>
            </a:r>
            <a:r>
              <a:rPr altLang="zh-CN" sz="4000" lang="en-US">
                <a:solidFill>
                  <a:srgbClr val="F46D43"/>
                </a:solidFill>
                <a:latin typeface="Dancing Script"/>
                <a:cs typeface="Dancing Script"/>
              </a:rPr>
              <a:t>i</a:t>
            </a:r>
            <a:r>
              <a:rPr altLang="zh-CN" sz="4000" lang="en-US">
                <a:solidFill>
                  <a:srgbClr val="F46D43"/>
                </a:solidFill>
                <a:latin typeface="Dancing Script"/>
                <a:cs typeface="Dancing Script"/>
              </a:rPr>
              <a:t>s</a:t>
            </a:r>
            <a:r>
              <a:rPr altLang="zh-CN" sz="4000" lang="en-US">
                <a:solidFill>
                  <a:srgbClr val="F46D43"/>
                </a:solidFill>
                <a:latin typeface="Dancing Script"/>
                <a:cs typeface="Dancing Script"/>
              </a:rPr>
              <a:t>h</a:t>
            </a:r>
            <a:r>
              <a:rPr altLang="zh-CN" sz="4000" lang="en-US">
                <a:solidFill>
                  <a:srgbClr val="F46D43"/>
                </a:solidFill>
                <a:latin typeface="Dancing Script"/>
                <a:cs typeface="Dancing Script"/>
              </a:rPr>
              <a:t>a</a:t>
            </a:r>
            <a:r>
              <a:rPr altLang="zh-CN" sz="4000" lang="en-US">
                <a:solidFill>
                  <a:srgbClr val="F46D43"/>
                </a:solidFill>
                <a:latin typeface="Dancing Script"/>
                <a:cs typeface="Dancing Script"/>
              </a:rPr>
              <a:t> Chatterjee</a:t>
            </a:r>
            <a:endParaRPr altLang="zh-CN" sz="4000" lang="en-US">
              <a:solidFill>
                <a:srgbClr val="F46D43"/>
              </a:solidFill>
              <a:latin typeface="Dancing Script"/>
              <a:cs typeface="Dancing Script"/>
            </a:endParaRPr>
          </a:p>
          <a:p>
            <a:r>
              <a:rPr altLang="zh-CN" sz="4000" lang="en-US">
                <a:solidFill>
                  <a:srgbClr val="FFFFFF"/>
                </a:solidFill>
                <a:latin typeface="Dancing Script"/>
                <a:cs typeface="Dancing Script"/>
              </a:rPr>
              <a:t>R</a:t>
            </a:r>
            <a:r>
              <a:rPr altLang="zh-CN" sz="4000" lang="en-US">
                <a:solidFill>
                  <a:srgbClr val="FFFFFF"/>
                </a:solidFill>
                <a:latin typeface="Dancing Script"/>
                <a:cs typeface="Dancing Script"/>
              </a:rPr>
              <a:t>o</a:t>
            </a:r>
            <a:r>
              <a:rPr altLang="zh-CN" sz="4000" lang="en-US">
                <a:solidFill>
                  <a:srgbClr val="FFFFFF"/>
                </a:solidFill>
                <a:latin typeface="Dancing Script"/>
                <a:cs typeface="Dancing Script"/>
              </a:rPr>
              <a:t>l</a:t>
            </a:r>
            <a:r>
              <a:rPr altLang="zh-CN" sz="4000" lang="en-US">
                <a:solidFill>
                  <a:srgbClr val="FFFFFF"/>
                </a:solidFill>
                <a:latin typeface="Dancing Script"/>
                <a:cs typeface="Dancing Script"/>
              </a:rPr>
              <a:t>l</a:t>
            </a:r>
            <a:r>
              <a:rPr altLang="zh-CN" sz="4000" lang="en-US">
                <a:solidFill>
                  <a:srgbClr val="FFFFFF"/>
                </a:solidFill>
                <a:latin typeface="Dancing Script"/>
                <a:cs typeface="Dancing Script"/>
              </a:rPr>
              <a:t>:</a:t>
            </a:r>
            <a:r>
              <a:rPr altLang="zh-CN" sz="4000" lang="en-US">
                <a:solidFill>
                  <a:srgbClr val="FFFFFF"/>
                </a:solidFill>
                <a:latin typeface="Dancing Script"/>
                <a:cs typeface="Dancing Script"/>
              </a:rPr>
              <a:t>-</a:t>
            </a:r>
            <a:r>
              <a:rPr altLang="zh-CN" sz="4000" lang="en-US">
                <a:solidFill>
                  <a:srgbClr val="FFFFFF"/>
                </a:solidFill>
                <a:latin typeface="Dancing Script"/>
                <a:cs typeface="Dancing Script"/>
              </a:rPr>
              <a:t>1</a:t>
            </a:r>
            <a:r>
              <a:rPr altLang="zh-CN" sz="4000" lang="en-US">
                <a:solidFill>
                  <a:srgbClr val="FFFFFF"/>
                </a:solidFill>
                <a:latin typeface="Dancing Script"/>
                <a:cs typeface="Dancing Script"/>
              </a:rPr>
              <a:t>8</a:t>
            </a:r>
            <a:r>
              <a:rPr altLang="zh-CN" sz="4000" lang="en-US">
                <a:solidFill>
                  <a:srgbClr val="000080"/>
                </a:solidFill>
                <a:latin typeface="Dancing Script"/>
                <a:cs typeface="Dancing Script"/>
              </a:rPr>
              <a:t>0</a:t>
            </a:r>
            <a:r>
              <a:rPr altLang="zh-CN" sz="4000" lang="en-US">
                <a:solidFill>
                  <a:srgbClr val="FFFFFF"/>
                </a:solidFill>
                <a:latin typeface="Dancing Script"/>
                <a:cs typeface="Dancing Script"/>
              </a:rPr>
              <a:t>2</a:t>
            </a:r>
            <a:r>
              <a:rPr altLang="zh-CN" sz="4000" lang="en-US">
                <a:solidFill>
                  <a:srgbClr val="FFFFFF"/>
                </a:solidFill>
                <a:latin typeface="Dancing Script"/>
                <a:cs typeface="Dancing Script"/>
              </a:rPr>
              <a:t>0</a:t>
            </a:r>
            <a:r>
              <a:rPr altLang="zh-CN" sz="4000" lang="en-US">
                <a:solidFill>
                  <a:srgbClr val="FFFFFF"/>
                </a:solidFill>
                <a:latin typeface="Dancing Script"/>
                <a:cs typeface="Dancing Script"/>
              </a:rPr>
              <a:t>6</a:t>
            </a:r>
            <a:r>
              <a:rPr altLang="zh-CN" sz="4000" lang="en-US">
                <a:solidFill>
                  <a:srgbClr val="FFFFFF"/>
                </a:solidFill>
                <a:latin typeface="Dancing Script"/>
                <a:cs typeface="Dancing Script"/>
              </a:rPr>
              <a:t>7</a:t>
            </a:r>
            <a:endParaRPr altLang="zh-CN" sz="4000" lang="en-US">
              <a:solidFill>
                <a:srgbClr val="FFFFFF"/>
              </a:solidFill>
              <a:latin typeface="Dancing Script"/>
              <a:cs typeface="Dancing Script"/>
            </a:endParaRPr>
          </a:p>
          <a:p>
            <a:r>
              <a:rPr altLang="zh-CN" sz="4000" lang="en-US">
                <a:solidFill>
                  <a:srgbClr val="008000"/>
                </a:solidFill>
                <a:latin typeface="Dancing Script"/>
                <a:cs typeface="Dancing Script"/>
              </a:rPr>
              <a:t>Registration no</a:t>
            </a:r>
            <a:r>
              <a:rPr altLang="zh-CN" sz="4000" lang="en-US">
                <a:solidFill>
                  <a:srgbClr val="008000"/>
                </a:solidFill>
                <a:latin typeface="Dancing Script"/>
                <a:cs typeface="Dancing Script"/>
              </a:rPr>
              <a:t>.</a:t>
            </a:r>
            <a:r>
              <a:rPr altLang="zh-CN" sz="4000" lang="en-US">
                <a:solidFill>
                  <a:srgbClr val="008000"/>
                </a:solidFill>
                <a:latin typeface="Dancing Script"/>
                <a:cs typeface="Dancing Script"/>
              </a:rPr>
              <a:t>:</a:t>
            </a:r>
            <a:r>
              <a:rPr altLang="zh-CN" sz="4000" lang="en-US">
                <a:solidFill>
                  <a:srgbClr val="008000"/>
                </a:solidFill>
                <a:latin typeface="Dancing Script"/>
                <a:cs typeface="Dancing Script"/>
              </a:rPr>
              <a:t>-</a:t>
            </a:r>
            <a:r>
              <a:rPr altLang="zh-CN" sz="4000" lang="en-US">
                <a:solidFill>
                  <a:srgbClr val="008000"/>
                </a:solidFill>
                <a:latin typeface="Dancing Script"/>
                <a:cs typeface="Dancing Script"/>
              </a:rPr>
              <a:t>1</a:t>
            </a:r>
            <a:r>
              <a:rPr altLang="zh-CN" sz="4000" lang="en-US">
                <a:solidFill>
                  <a:srgbClr val="008000"/>
                </a:solidFill>
                <a:latin typeface="Dancing Script"/>
                <a:cs typeface="Dancing Script"/>
              </a:rPr>
              <a:t>0</a:t>
            </a:r>
            <a:r>
              <a:rPr altLang="zh-CN" sz="4000" lang="en-US">
                <a:solidFill>
                  <a:srgbClr val="008000"/>
                </a:solidFill>
                <a:latin typeface="Dancing Script"/>
                <a:cs typeface="Dancing Script"/>
              </a:rPr>
              <a:t>6</a:t>
            </a:r>
            <a:r>
              <a:rPr altLang="zh-CN" sz="4000" lang="en-US">
                <a:solidFill>
                  <a:srgbClr val="008000"/>
                </a:solidFill>
                <a:latin typeface="Dancing Script"/>
                <a:cs typeface="Dancing Script"/>
              </a:rPr>
              <a:t>1</a:t>
            </a:r>
            <a:r>
              <a:rPr altLang="zh-CN" sz="4000" lang="en-US">
                <a:solidFill>
                  <a:srgbClr val="008000"/>
                </a:solidFill>
                <a:latin typeface="Dancing Script"/>
                <a:cs typeface="Dancing Script"/>
              </a:rPr>
              <a:t>8</a:t>
            </a:r>
            <a:r>
              <a:rPr altLang="zh-CN" sz="4000" lang="en-US">
                <a:solidFill>
                  <a:srgbClr val="008000"/>
                </a:solidFill>
                <a:latin typeface="Dancing Script"/>
                <a:cs typeface="Dancing Script"/>
              </a:rPr>
              <a:t>2</a:t>
            </a:r>
            <a:r>
              <a:rPr altLang="zh-CN" sz="4000" lang="en-US">
                <a:solidFill>
                  <a:srgbClr val="008000"/>
                </a:solidFill>
                <a:latin typeface="Dancing Script"/>
                <a:cs typeface="Dancing Script"/>
              </a:rPr>
              <a:t>1</a:t>
            </a:r>
            <a:r>
              <a:rPr altLang="zh-CN" sz="4000" lang="en-US">
                <a:solidFill>
                  <a:srgbClr val="008000"/>
                </a:solidFill>
                <a:latin typeface="Dancing Script"/>
                <a:cs typeface="Dancing Script"/>
              </a:rPr>
              <a:t>4</a:t>
            </a:r>
            <a:r>
              <a:rPr altLang="zh-CN" sz="4000" lang="en-US">
                <a:solidFill>
                  <a:srgbClr val="008000"/>
                </a:solidFill>
                <a:latin typeface="Dancing Script"/>
                <a:cs typeface="Dancing Script"/>
              </a:rPr>
              <a:t>0</a:t>
            </a:r>
            <a:r>
              <a:rPr altLang="zh-CN" sz="4000" lang="en-US">
                <a:solidFill>
                  <a:srgbClr val="008000"/>
                </a:solidFill>
                <a:latin typeface="Dancing Script"/>
                <a:cs typeface="Dancing Script"/>
              </a:rPr>
              <a:t>0</a:t>
            </a:r>
            <a:r>
              <a:rPr altLang="zh-CN" sz="4000" lang="en-US">
                <a:solidFill>
                  <a:srgbClr val="008000"/>
                </a:solidFill>
                <a:latin typeface="Dancing Script"/>
                <a:cs typeface="Dancing Script"/>
              </a:rPr>
              <a:t>1</a:t>
            </a:r>
            <a:r>
              <a:rPr altLang="zh-CN" sz="4000" lang="en-US">
                <a:solidFill>
                  <a:srgbClr val="008000"/>
                </a:solidFill>
                <a:latin typeface="Dancing Script"/>
                <a:cs typeface="Dancing Script"/>
              </a:rPr>
              <a:t>7</a:t>
            </a:r>
            <a:r>
              <a:rPr altLang="zh-CN" sz="4000" lang="en-US">
                <a:solidFill>
                  <a:srgbClr val="008000"/>
                </a:solidFill>
                <a:latin typeface="Dancing Script"/>
                <a:cs typeface="Dancing Script"/>
              </a:rPr>
              <a:t>9</a:t>
            </a:r>
            <a:endParaRPr altLang="zh-CN" sz="4000" lang="en-US">
              <a:solidFill>
                <a:srgbClr val="008000"/>
              </a:solidFill>
              <a:latin typeface="Dancing Script"/>
              <a:cs typeface="Dancing Script"/>
            </a:endParaRPr>
          </a:p>
          <a:p>
            <a:r>
              <a:rPr altLang="zh-CN" sz="4000" lang="en-US">
                <a:solidFill>
                  <a:srgbClr val="008000"/>
                </a:solidFill>
                <a:latin typeface="Dancing Script"/>
                <a:cs typeface="Dancing Script"/>
              </a:rPr>
              <a:t>S</a:t>
            </a:r>
            <a:r>
              <a:rPr altLang="zh-CN" sz="4000" lang="en-US">
                <a:solidFill>
                  <a:srgbClr val="008000"/>
                </a:solidFill>
                <a:latin typeface="Dancing Script"/>
                <a:cs typeface="Dancing Script"/>
              </a:rPr>
              <a:t>e</a:t>
            </a:r>
            <a:r>
              <a:rPr altLang="zh-CN" sz="4000" lang="en-US">
                <a:solidFill>
                  <a:srgbClr val="008000"/>
                </a:solidFill>
                <a:latin typeface="Dancing Script"/>
                <a:cs typeface="Dancing Script"/>
              </a:rPr>
              <a:t>m</a:t>
            </a:r>
            <a:r>
              <a:rPr altLang="zh-CN" sz="4000" lang="en-US">
                <a:solidFill>
                  <a:srgbClr val="008000"/>
                </a:solidFill>
                <a:latin typeface="Dancing Script"/>
                <a:cs typeface="Dancing Script"/>
              </a:rPr>
              <a:t>e</a:t>
            </a:r>
            <a:r>
              <a:rPr altLang="zh-CN" sz="4000" lang="en-US">
                <a:solidFill>
                  <a:srgbClr val="008000"/>
                </a:solidFill>
                <a:latin typeface="Dancing Script"/>
                <a:cs typeface="Dancing Script"/>
              </a:rPr>
              <a:t>s</a:t>
            </a:r>
            <a:r>
              <a:rPr altLang="zh-CN" sz="4000" lang="en-US">
                <a:solidFill>
                  <a:srgbClr val="008000"/>
                </a:solidFill>
                <a:latin typeface="Dancing Script"/>
                <a:cs typeface="Dancing Script"/>
              </a:rPr>
              <a:t>ter</a:t>
            </a:r>
            <a:r>
              <a:rPr altLang="zh-CN" sz="4000" lang="en-US">
                <a:solidFill>
                  <a:srgbClr val="008000"/>
                </a:solidFill>
                <a:latin typeface="Dancing Script"/>
                <a:cs typeface="Dancing Script"/>
              </a:rPr>
              <a:t>:</a:t>
            </a:r>
            <a:r>
              <a:rPr altLang="zh-CN" sz="4000" lang="en-US">
                <a:solidFill>
                  <a:srgbClr val="008000"/>
                </a:solidFill>
                <a:latin typeface="Dancing Script"/>
                <a:cs typeface="Dancing Script"/>
              </a:rPr>
              <a:t>-</a:t>
            </a:r>
            <a:r>
              <a:rPr altLang="zh-CN" sz="4000" lang="en-US">
                <a:solidFill>
                  <a:srgbClr val="008000"/>
                </a:solidFill>
                <a:latin typeface="Dancing Script"/>
                <a:cs typeface="Dancing Script"/>
              </a:rPr>
              <a:t> </a:t>
            </a:r>
            <a:r>
              <a:rPr altLang="zh-CN" sz="4000" lang="en-US">
                <a:solidFill>
                  <a:srgbClr val="008000"/>
                </a:solidFill>
                <a:latin typeface="Dancing Script"/>
                <a:cs typeface="Dancing Script"/>
              </a:rPr>
              <a:t>V</a:t>
            </a:r>
            <a:r>
              <a:rPr altLang="zh-CN" sz="4000" lang="en-US">
                <a:solidFill>
                  <a:srgbClr val="008000"/>
                </a:solidFill>
                <a:latin typeface="Dancing Script"/>
                <a:cs typeface="Dancing Script"/>
              </a:rPr>
              <a:t>I</a:t>
            </a:r>
            <a:endParaRPr altLang="zh-CN" sz="4000" lang="en-US">
              <a:solidFill>
                <a:srgbClr val="008000"/>
              </a:solidFill>
              <a:latin typeface="Dancing Script"/>
              <a:cs typeface="Dancing Script"/>
            </a:endParaRPr>
          </a:p>
        </p:txBody>
      </p:sp>
    </p:spTree>
  </p:cSld>
  <p:clrMapOvr>
    <a:masterClrMapping/>
  </p:clrMapOvr>
  <p:transition spd="med">
    <p:pull dir="l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"/>
          <p:cNvSpPr>
            <a:spLocks noGrp="1"/>
          </p:cNvSpPr>
          <p:nvPr>
            <p:ph type="ctrTitle"/>
          </p:nvPr>
        </p:nvSpPr>
        <p:spPr>
          <a:xfrm rot="21600000">
            <a:off x="685800" y="0"/>
            <a:ext cx="7772400" cy="1067105"/>
          </a:xfrm>
          <a:solidFill>
            <a:srgbClr val="FFE100"/>
          </a:solidFill>
        </p:spPr>
        <p:txBody>
          <a:bodyPr anchor="t">
            <a:normAutofit fontScale="90000"/>
          </a:bodyPr>
          <a:p>
            <a:br>
              <a:rPr b="1" sz="3200" lang="en-US">
                <a:solidFill>
                  <a:srgbClr val="36363D"/>
                </a:solidFill>
              </a:rPr>
            </a:br>
            <a:r>
              <a:rPr b="1" sz="3200" lang="en-US">
                <a:solidFill>
                  <a:srgbClr val="36363D"/>
                </a:solidFill>
              </a:rPr>
              <a:t>R</a:t>
            </a:r>
            <a:r>
              <a:rPr b="1" sz="3200" lang="en-US">
                <a:solidFill>
                  <a:srgbClr val="36363D"/>
                </a:solidFill>
              </a:rPr>
              <a:t>upnag</a:t>
            </a:r>
            <a:r>
              <a:rPr b="1" sz="3200" lang="en-US">
                <a:solidFill>
                  <a:srgbClr val="36363D"/>
                </a:solidFill>
              </a:rPr>
              <a:t>a</a:t>
            </a:r>
            <a:r>
              <a:rPr b="1" sz="3200" lang="en-US">
                <a:solidFill>
                  <a:srgbClr val="36363D"/>
                </a:solidFill>
              </a:rPr>
              <a:t>r</a:t>
            </a:r>
            <a:r>
              <a:rPr b="1" sz="3200" lang="en-US">
                <a:solidFill>
                  <a:srgbClr val="36363D"/>
                </a:solidFill>
              </a:rPr>
              <a:t>:</a:t>
            </a:r>
            <a:r>
              <a:rPr b="1" sz="3200" lang="en-US">
                <a:solidFill>
                  <a:srgbClr val="36363D"/>
                </a:solidFill>
              </a:rPr>
              <a:t>-A</a:t>
            </a:r>
            <a:r>
              <a:rPr b="1" sz="3200" lang="en-US">
                <a:solidFill>
                  <a:srgbClr val="36363D"/>
                </a:solidFill>
              </a:rPr>
              <a:t>n</a:t>
            </a:r>
            <a:r>
              <a:rPr b="1" sz="3200" lang="en-US">
                <a:solidFill>
                  <a:srgbClr val="36363D"/>
                </a:solidFill>
              </a:rPr>
              <a:t> </a:t>
            </a:r>
            <a:r>
              <a:rPr b="1" sz="3200" lang="en-US">
                <a:solidFill>
                  <a:srgbClr val="36363D"/>
                </a:solidFill>
              </a:rPr>
              <a:t>Indian</a:t>
            </a:r>
            <a:r>
              <a:rPr b="1" sz="3200" lang="en-US">
                <a:solidFill>
                  <a:srgbClr val="36363D"/>
                </a:solidFill>
              </a:rPr>
              <a:t> </a:t>
            </a:r>
            <a:r>
              <a:rPr b="1" sz="3200" lang="en-US">
                <a:solidFill>
                  <a:srgbClr val="36363D"/>
                </a:solidFill>
              </a:rPr>
              <a:t>S</a:t>
            </a:r>
            <a:r>
              <a:rPr b="1" sz="3200" lang="en-US">
                <a:solidFill>
                  <a:srgbClr val="36363D"/>
                </a:solidFill>
              </a:rPr>
              <a:t>o</a:t>
            </a:r>
            <a:r>
              <a:rPr b="1" sz="3200" lang="en-US">
                <a:solidFill>
                  <a:srgbClr val="36363D"/>
                </a:solidFill>
              </a:rPr>
              <a:t>u</a:t>
            </a:r>
            <a:r>
              <a:rPr b="1" sz="3200" lang="en-US">
                <a:solidFill>
                  <a:srgbClr val="36363D"/>
                </a:solidFill>
              </a:rPr>
              <a:t>l</a:t>
            </a:r>
            <a:r>
              <a:rPr b="1" sz="3200" lang="en-US">
                <a:solidFill>
                  <a:srgbClr val="36363D"/>
                </a:solidFill>
              </a:rPr>
              <a:t> </a:t>
            </a:r>
            <a:r>
              <a:rPr b="1" sz="3200" lang="en-US">
                <a:solidFill>
                  <a:srgbClr val="36363D"/>
                </a:solidFill>
              </a:rPr>
              <a:t>i</a:t>
            </a:r>
            <a:r>
              <a:rPr b="1" sz="3200" lang="en-US">
                <a:solidFill>
                  <a:srgbClr val="36363D"/>
                </a:solidFill>
              </a:rPr>
              <a:t>n</a:t>
            </a:r>
            <a:r>
              <a:rPr b="1" sz="3200" lang="en-US">
                <a:solidFill>
                  <a:srgbClr val="36363D"/>
                </a:solidFill>
              </a:rPr>
              <a:t> </a:t>
            </a:r>
            <a:r>
              <a:rPr b="1" sz="3200" lang="en-US">
                <a:solidFill>
                  <a:srgbClr val="36363D"/>
                </a:solidFill>
              </a:rPr>
              <a:t>a</a:t>
            </a:r>
            <a:r>
              <a:rPr b="1" sz="3200" lang="en-US">
                <a:solidFill>
                  <a:srgbClr val="36363D"/>
                </a:solidFill>
              </a:rPr>
              <a:t> </a:t>
            </a:r>
            <a:r>
              <a:rPr b="1" sz="3200" lang="en-US">
                <a:solidFill>
                  <a:srgbClr val="36363D"/>
                </a:solidFill>
              </a:rPr>
              <a:t>P</a:t>
            </a:r>
            <a:r>
              <a:rPr b="1" sz="3200" lang="en-US">
                <a:solidFill>
                  <a:srgbClr val="36363D"/>
                </a:solidFill>
              </a:rPr>
              <a:t>a</a:t>
            </a:r>
            <a:r>
              <a:rPr b="1" sz="3200" lang="en-US">
                <a:solidFill>
                  <a:srgbClr val="36363D"/>
                </a:solidFill>
              </a:rPr>
              <a:t>k</a:t>
            </a:r>
            <a:r>
              <a:rPr b="1" sz="3200" lang="en-US">
                <a:solidFill>
                  <a:srgbClr val="36363D"/>
                </a:solidFill>
              </a:rPr>
              <a:t>i</a:t>
            </a:r>
            <a:r>
              <a:rPr b="1" sz="3200" lang="en-US">
                <a:solidFill>
                  <a:srgbClr val="36363D"/>
                </a:solidFill>
              </a:rPr>
              <a:t>s</a:t>
            </a:r>
            <a:r>
              <a:rPr b="1" sz="3200" lang="en-US">
                <a:solidFill>
                  <a:srgbClr val="36363D"/>
                </a:solidFill>
              </a:rPr>
              <a:t>tani</a:t>
            </a:r>
            <a:r>
              <a:rPr b="1" sz="3200" lang="en-US">
                <a:solidFill>
                  <a:srgbClr val="36363D"/>
                </a:solidFill>
              </a:rPr>
              <a:t> </a:t>
            </a:r>
            <a:r>
              <a:rPr b="1" sz="3200" lang="en-US">
                <a:solidFill>
                  <a:srgbClr val="36363D"/>
                </a:solidFill>
              </a:rPr>
              <a:t>B</a:t>
            </a:r>
            <a:r>
              <a:rPr b="1" sz="3200" lang="en-US">
                <a:solidFill>
                  <a:srgbClr val="36363D"/>
                </a:solidFill>
              </a:rPr>
              <a:t>o</a:t>
            </a:r>
            <a:r>
              <a:rPr b="1" sz="3200" lang="en-US">
                <a:solidFill>
                  <a:srgbClr val="36363D"/>
                </a:solidFill>
              </a:rPr>
              <a:t>d</a:t>
            </a:r>
            <a:r>
              <a:rPr b="1" sz="3200" lang="en-US">
                <a:solidFill>
                  <a:srgbClr val="36363D"/>
                </a:solidFill>
              </a:rPr>
              <a:t>y</a:t>
            </a:r>
            <a:endParaRPr b="1" sz="3200" lang="en-GB">
              <a:solidFill>
                <a:srgbClr val="36363D"/>
              </a:solidFill>
            </a:endParaRPr>
          </a:p>
        </p:txBody>
      </p:sp>
      <p:sp>
        <p:nvSpPr>
          <p:cNvPr id="1048598" name=""/>
          <p:cNvSpPr>
            <a:spLocks noGrp="1"/>
          </p:cNvSpPr>
          <p:nvPr>
            <p:ph type="subTitle" idx="1"/>
          </p:nvPr>
        </p:nvSpPr>
        <p:spPr>
          <a:xfrm>
            <a:off x="1319349" y="1067104"/>
            <a:ext cx="6858000" cy="2854197"/>
          </a:xfrm>
        </p:spPr>
        <p:txBody>
          <a:bodyPr>
            <a:normAutofit fontScale="95833" lnSpcReduction="20000"/>
          </a:bodyPr>
          <a:p>
            <a:pPr algn="l" indent="-571500" marL="571500">
              <a:buFont typeface="Wingdings" charset="2"/>
              <a:buChar char="l"/>
            </a:pPr>
            <a:r>
              <a:rPr b="1" sz="3600" lang="en-US" u="sng"/>
              <a:t>R</a:t>
            </a:r>
            <a:r>
              <a:rPr b="1" sz="3600" lang="en-US" u="sng"/>
              <a:t>u</a:t>
            </a:r>
            <a:r>
              <a:rPr b="1" sz="3600" lang="en-US" u="sng"/>
              <a:t>p</a:t>
            </a:r>
            <a:r>
              <a:rPr b="1" sz="3600" lang="en-US" u="sng"/>
              <a:t>n</a:t>
            </a:r>
            <a:r>
              <a:rPr b="1" sz="3600" lang="en-US" u="sng"/>
              <a:t>a</a:t>
            </a:r>
            <a:r>
              <a:rPr b="1" sz="3600" lang="en-US" u="sng"/>
              <a:t>gar</a:t>
            </a:r>
            <a:r>
              <a:rPr b="1" sz="3600" lang="en-US" u="sng"/>
              <a:t> </a:t>
            </a:r>
            <a:r>
              <a:rPr b="1" sz="3600" lang="en-US" u="sng"/>
              <a:t>i</a:t>
            </a:r>
            <a:r>
              <a:rPr b="1" sz="3600" lang="en-US" u="sng"/>
              <a:t>s</a:t>
            </a:r>
            <a:r>
              <a:rPr b="1" sz="3600" lang="en-US" u="sng"/>
              <a:t> </a:t>
            </a:r>
            <a:r>
              <a:rPr b="1" sz="3600" lang="en-US" u="sng"/>
              <a:t>a</a:t>
            </a:r>
            <a:r>
              <a:rPr b="1" sz="3600" lang="en-US" u="sng"/>
              <a:t> </a:t>
            </a:r>
            <a:r>
              <a:rPr b="1" sz="3600" lang="en-US" u="sng"/>
              <a:t>f</a:t>
            </a:r>
            <a:r>
              <a:rPr b="1" sz="3600" lang="en-US" u="sng"/>
              <a:t>i</a:t>
            </a:r>
            <a:r>
              <a:rPr b="1" sz="3600" lang="en-US" u="sng"/>
              <a:t>c</a:t>
            </a:r>
            <a:r>
              <a:rPr b="1" sz="3600" lang="en-US" u="sng"/>
              <a:t>t</a:t>
            </a:r>
            <a:r>
              <a:rPr b="1" sz="3600" lang="en-US" u="sng"/>
              <a:t>ional</a:t>
            </a:r>
            <a:r>
              <a:rPr b="1" sz="3600" lang="en-US" u="sng"/>
              <a:t> </a:t>
            </a:r>
            <a:r>
              <a:rPr b="1" sz="3600" lang="en-US" u="sng"/>
              <a:t>p</a:t>
            </a:r>
            <a:r>
              <a:rPr b="1" sz="3600" lang="en-US" u="sng"/>
              <a:t>l</a:t>
            </a:r>
            <a:r>
              <a:rPr b="1" sz="3600" lang="en-US" u="sng"/>
              <a:t>a</a:t>
            </a:r>
            <a:r>
              <a:rPr b="1" sz="3600" lang="en-US" u="sng"/>
              <a:t>c</a:t>
            </a:r>
            <a:r>
              <a:rPr b="1" sz="3600" lang="en-US" u="sng"/>
              <a:t>e</a:t>
            </a:r>
            <a:endParaRPr lang="en-GB" u="sng"/>
          </a:p>
          <a:p>
            <a:pPr algn="l" indent="-342900" marL="342900">
              <a:buFont typeface="Wingdings" charset="2"/>
              <a:buChar char="¡"/>
            </a:pPr>
            <a:r>
              <a:rPr sz="2916" lang="en-US" u="none"/>
              <a:t>R</a:t>
            </a:r>
            <a:r>
              <a:rPr sz="2916" lang="en-US" u="none"/>
              <a:t>u</a:t>
            </a:r>
            <a:r>
              <a:rPr sz="2916" lang="en-US" u="none"/>
              <a:t>p</a:t>
            </a:r>
            <a:r>
              <a:rPr sz="2916" lang="en-US" u="none"/>
              <a:t>n</a:t>
            </a:r>
            <a:r>
              <a:rPr sz="2916" lang="en-US" u="none"/>
              <a:t>a</a:t>
            </a:r>
            <a:r>
              <a:rPr sz="2916" lang="en-US" u="none"/>
              <a:t>gar</a:t>
            </a:r>
            <a:r>
              <a:rPr sz="2916" lang="en-US" u="none"/>
              <a:t> </a:t>
            </a:r>
            <a:r>
              <a:rPr sz="2916" lang="en-US" u="none"/>
              <a:t>w</a:t>
            </a:r>
            <a:r>
              <a:rPr sz="2916" lang="en-US" u="none"/>
              <a:t>a</a:t>
            </a:r>
            <a:r>
              <a:rPr sz="2916" lang="en-US" u="none"/>
              <a:t>s</a:t>
            </a:r>
            <a:r>
              <a:rPr sz="2916" lang="en-US" u="none"/>
              <a:t> </a:t>
            </a:r>
            <a:r>
              <a:rPr sz="2916" lang="en-US" u="none"/>
              <a:t>Z</a:t>
            </a:r>
            <a:r>
              <a:rPr sz="2916" lang="en-US" u="none"/>
              <a:t>a</a:t>
            </a:r>
            <a:r>
              <a:rPr sz="2916" lang="en-US" u="none"/>
              <a:t>k</a:t>
            </a:r>
            <a:r>
              <a:rPr sz="2916" lang="en-US" u="none"/>
              <a:t>i</a:t>
            </a:r>
            <a:r>
              <a:rPr sz="2916" lang="en-US" u="none"/>
              <a:t>r</a:t>
            </a:r>
            <a:r>
              <a:rPr sz="2916" lang="en-US" u="none"/>
              <a:t>'</a:t>
            </a:r>
            <a:r>
              <a:rPr sz="2916" lang="en-US" u="none"/>
              <a:t>s</a:t>
            </a:r>
            <a:r>
              <a:rPr sz="2916" lang="en-US" u="none"/>
              <a:t> </a:t>
            </a:r>
            <a:r>
              <a:rPr sz="2916" lang="en-US" u="none"/>
              <a:t>U</a:t>
            </a:r>
            <a:r>
              <a:rPr sz="2916" lang="en-US" u="none"/>
              <a:t>t</a:t>
            </a:r>
            <a:r>
              <a:rPr sz="2916" lang="en-US" u="none"/>
              <a:t>o</a:t>
            </a:r>
            <a:r>
              <a:rPr sz="2916" lang="en-US" u="none"/>
              <a:t>p</a:t>
            </a:r>
            <a:r>
              <a:rPr sz="2916" lang="en-US" u="none"/>
              <a:t>i</a:t>
            </a:r>
            <a:r>
              <a:rPr sz="2916" lang="en-US" u="none"/>
              <a:t>a</a:t>
            </a:r>
            <a:r>
              <a:rPr sz="2916" lang="en-US" u="none"/>
              <a:t>.</a:t>
            </a:r>
            <a:endParaRPr sz="2916" lang="en-GB" u="none"/>
          </a:p>
          <a:p>
            <a:pPr algn="l" indent="-342900" marL="342900">
              <a:buFont typeface="Wingdings" charset="2"/>
              <a:buChar char="¡"/>
            </a:pPr>
            <a:r>
              <a:rPr b="0" sz="2800" lang="en-US" u="none"/>
              <a:t>T</a:t>
            </a:r>
            <a:r>
              <a:rPr b="0" sz="2800" lang="en-US" u="none"/>
              <a:t>h</a:t>
            </a:r>
            <a:r>
              <a:rPr b="0" sz="2800" lang="en-US" u="none"/>
              <a:t>e</a:t>
            </a:r>
            <a:r>
              <a:rPr b="0" sz="2800" lang="en-US" u="none"/>
              <a:t> </a:t>
            </a:r>
            <a:r>
              <a:rPr b="0" sz="2800" lang="en-US" u="none"/>
              <a:t>m</a:t>
            </a:r>
            <a:r>
              <a:rPr b="0" sz="2800" lang="en-US" u="none"/>
              <a:t>e</a:t>
            </a:r>
            <a:r>
              <a:rPr b="0" sz="2800" lang="en-US" u="none"/>
              <a:t>a</a:t>
            </a:r>
            <a:r>
              <a:rPr b="0" sz="2800" lang="en-US" u="none"/>
              <a:t>n</a:t>
            </a:r>
            <a:r>
              <a:rPr b="0" sz="2800" lang="en-US" u="none"/>
              <a:t>i</a:t>
            </a:r>
            <a:r>
              <a:rPr b="0" sz="2800" lang="en-US" u="none"/>
              <a:t>ng</a:t>
            </a:r>
            <a:r>
              <a:rPr b="0" sz="2800" lang="en-US" u="none"/>
              <a:t> </a:t>
            </a:r>
            <a:r>
              <a:rPr b="0" sz="2800" lang="en-US" u="none"/>
              <a:t>of </a:t>
            </a:r>
            <a:r>
              <a:rPr b="0" sz="2800" lang="en-US" u="none"/>
              <a:t>R</a:t>
            </a:r>
            <a:r>
              <a:rPr b="0" sz="2800" lang="en-US" u="none"/>
              <a:t>u</a:t>
            </a:r>
            <a:r>
              <a:rPr b="0" sz="2800" lang="en-US" u="none"/>
              <a:t>p</a:t>
            </a:r>
            <a:r>
              <a:rPr b="0" sz="2800" lang="en-US" u="none"/>
              <a:t>n</a:t>
            </a:r>
            <a:r>
              <a:rPr b="0" sz="2800" lang="en-US" u="none"/>
              <a:t>a</a:t>
            </a:r>
            <a:r>
              <a:rPr b="0" sz="2800" lang="en-US" u="none"/>
              <a:t>gar</a:t>
            </a:r>
            <a:r>
              <a:rPr b="0" sz="2800" lang="en-US" u="none"/>
              <a:t> </a:t>
            </a:r>
            <a:r>
              <a:rPr b="0" sz="2800" lang="en-US" u="none"/>
              <a:t>i</a:t>
            </a:r>
            <a:r>
              <a:rPr b="0" sz="2800" lang="en-US" u="none"/>
              <a:t>s</a:t>
            </a:r>
            <a:r>
              <a:rPr b="0" sz="2800" lang="en-US" u="none"/>
              <a:t> </a:t>
            </a:r>
            <a:r>
              <a:rPr b="0" sz="2800" lang="en-US" u="none"/>
              <a:t>"</a:t>
            </a:r>
            <a:r>
              <a:rPr b="0" sz="2800" lang="en-US" u="none"/>
              <a:t>T</a:t>
            </a:r>
            <a:r>
              <a:rPr b="0" sz="2800" lang="en-US" u="none"/>
              <a:t>h</a:t>
            </a:r>
            <a:r>
              <a:rPr b="0" sz="2800" lang="en-US" u="none"/>
              <a:t>e</a:t>
            </a:r>
            <a:r>
              <a:rPr b="0" sz="2800" lang="en-US" u="none"/>
              <a:t> </a:t>
            </a:r>
            <a:r>
              <a:rPr b="0" sz="2800" lang="en-US" u="none"/>
              <a:t>City</a:t>
            </a:r>
            <a:r>
              <a:rPr b="0" sz="2800" lang="en-US" u="none"/>
              <a:t> </a:t>
            </a:r>
            <a:r>
              <a:rPr b="0" sz="2800" lang="en-US" u="none"/>
              <a:t>o</a:t>
            </a:r>
            <a:r>
              <a:rPr b="0" sz="2800" lang="en-US" u="none"/>
              <a:t>f</a:t>
            </a:r>
            <a:r>
              <a:rPr b="0" sz="2800" lang="en-US" u="none"/>
              <a:t> </a:t>
            </a:r>
            <a:r>
              <a:rPr b="0" sz="2800" lang="en-US" u="none"/>
              <a:t>B</a:t>
            </a:r>
            <a:r>
              <a:rPr b="0" sz="2800" lang="en-US" u="none"/>
              <a:t>e</a:t>
            </a:r>
            <a:r>
              <a:rPr b="0" sz="2800" lang="en-US" u="none"/>
              <a:t>a</a:t>
            </a:r>
            <a:r>
              <a:rPr b="0" sz="2800" lang="en-US" u="none"/>
              <a:t>u</a:t>
            </a:r>
            <a:r>
              <a:rPr b="0" sz="2800" lang="en-US" u="none"/>
              <a:t>ty</a:t>
            </a:r>
            <a:r>
              <a:rPr b="0" sz="2800" lang="en-US" u="none"/>
              <a:t>"</a:t>
            </a:r>
            <a:r>
              <a:rPr b="0" sz="2800" lang="en-US" u="none"/>
              <a:t>.</a:t>
            </a:r>
            <a:endParaRPr lang="en-GB" u="none"/>
          </a:p>
          <a:p>
            <a:pPr algn="l" indent="-342900" marL="342900">
              <a:buFont typeface="Wingdings" charset="2"/>
              <a:buChar char="¡"/>
            </a:pPr>
            <a:r>
              <a:rPr b="0" sz="2800" lang="en-US" u="none"/>
              <a:t>Zakir</a:t>
            </a:r>
            <a:r>
              <a:rPr b="0" sz="2800" lang="en-US" u="none"/>
              <a:t> spent</a:t>
            </a:r>
            <a:r>
              <a:rPr b="0" sz="2800" lang="en-US" u="none"/>
              <a:t> most</a:t>
            </a:r>
            <a:r>
              <a:rPr b="0" sz="2800" lang="en-US" u="none"/>
              <a:t> of</a:t>
            </a:r>
            <a:r>
              <a:rPr b="0" sz="2800" lang="en-US" u="none"/>
              <a:t> his</a:t>
            </a:r>
            <a:r>
              <a:rPr b="0" sz="2800" lang="en-US" u="none"/>
              <a:t> childhood</a:t>
            </a:r>
            <a:r>
              <a:rPr b="0" sz="2800" lang="en-US" u="none"/>
              <a:t> there</a:t>
            </a:r>
            <a:r>
              <a:rPr b="0" sz="2800" lang="en-US" u="none"/>
              <a:t>.</a:t>
            </a:r>
            <a:endParaRPr lang="en-GB" u="none"/>
          </a:p>
          <a:p>
            <a:pPr algn="l" indent="-342900" marL="342900">
              <a:buFont typeface="Wingdings" charset="2"/>
              <a:buChar char="¡"/>
            </a:pPr>
            <a:r>
              <a:rPr sz="2800" lang="en-US" u="none"/>
              <a:t>R</a:t>
            </a:r>
            <a:r>
              <a:rPr sz="2800" lang="en-US" u="none"/>
              <a:t>u</a:t>
            </a:r>
            <a:r>
              <a:rPr sz="2800" lang="en-US" u="none"/>
              <a:t>p</a:t>
            </a:r>
            <a:r>
              <a:rPr sz="2800" lang="en-US" u="none"/>
              <a:t>n</a:t>
            </a:r>
            <a:r>
              <a:rPr sz="2800" lang="en-US" u="none"/>
              <a:t>a</a:t>
            </a:r>
            <a:r>
              <a:rPr sz="2800" lang="en-US" u="none"/>
              <a:t>gar</a:t>
            </a:r>
            <a:r>
              <a:rPr sz="2800" lang="en-US" u="none"/>
              <a:t> </a:t>
            </a:r>
            <a:r>
              <a:rPr sz="2800" lang="en-US" u="none"/>
              <a:t>n</a:t>
            </a:r>
            <a:r>
              <a:rPr sz="2800" lang="en-US" u="none"/>
              <a:t>o</a:t>
            </a:r>
            <a:r>
              <a:rPr sz="2800" lang="en-US" u="none"/>
              <a:t>w</a:t>
            </a:r>
            <a:r>
              <a:rPr sz="2800" lang="en-US" u="none"/>
              <a:t> </a:t>
            </a:r>
            <a:r>
              <a:rPr sz="2800" lang="en-US" u="none"/>
              <a:t>o</a:t>
            </a:r>
            <a:r>
              <a:rPr sz="2800" lang="en-US" u="none"/>
              <a:t>n</a:t>
            </a:r>
            <a:r>
              <a:rPr sz="2800" lang="en-US" u="none"/>
              <a:t>l</a:t>
            </a:r>
            <a:r>
              <a:rPr sz="2800" lang="en-US" u="none"/>
              <a:t>y</a:t>
            </a:r>
            <a:r>
              <a:rPr sz="2800" lang="en-US" u="none"/>
              <a:t> </a:t>
            </a:r>
            <a:r>
              <a:rPr sz="2800" lang="en-US" u="none"/>
              <a:t>exist</a:t>
            </a:r>
            <a:r>
              <a:rPr sz="2800" lang="en-US" u="none"/>
              <a:t> </a:t>
            </a:r>
            <a:r>
              <a:rPr sz="2800" lang="en-US" u="none"/>
              <a:t>i</a:t>
            </a:r>
            <a:r>
              <a:rPr sz="2800" lang="en-US" u="none"/>
              <a:t>n</a:t>
            </a:r>
            <a:r>
              <a:rPr sz="2800" lang="en-US" u="none"/>
              <a:t> </a:t>
            </a:r>
            <a:r>
              <a:rPr sz="2800" lang="en-US" u="none"/>
              <a:t>Z</a:t>
            </a:r>
            <a:r>
              <a:rPr sz="2800" lang="en-US" u="none"/>
              <a:t>a</a:t>
            </a:r>
            <a:r>
              <a:rPr sz="2800" lang="en-US" u="none"/>
              <a:t>k</a:t>
            </a:r>
            <a:r>
              <a:rPr sz="2800" lang="en-US" u="none"/>
              <a:t>i</a:t>
            </a:r>
            <a:r>
              <a:rPr sz="2800" lang="en-US" u="none"/>
              <a:t>r</a:t>
            </a:r>
            <a:r>
              <a:rPr sz="2800" lang="en-US" u="none"/>
              <a:t>'</a:t>
            </a:r>
            <a:r>
              <a:rPr sz="2800" lang="en-US" u="none"/>
              <a:t>s</a:t>
            </a:r>
            <a:r>
              <a:rPr sz="2800" lang="en-US" u="none"/>
              <a:t> </a:t>
            </a:r>
            <a:r>
              <a:rPr sz="2800" lang="en-US" u="none"/>
              <a:t>m</a:t>
            </a:r>
            <a:r>
              <a:rPr sz="2800" lang="en-US" u="none"/>
              <a:t>e</a:t>
            </a:r>
            <a:r>
              <a:rPr sz="2800" lang="en-US" u="none"/>
              <a:t>m</a:t>
            </a:r>
            <a:r>
              <a:rPr sz="2800" lang="en-US" u="none"/>
              <a:t>o</a:t>
            </a:r>
            <a:r>
              <a:rPr sz="2800" lang="en-US" u="none"/>
              <a:t>ry</a:t>
            </a:r>
            <a:r>
              <a:rPr sz="2800" lang="en-US" u="none"/>
              <a:t>.</a:t>
            </a:r>
            <a:endParaRPr lang="en-GB" u="none"/>
          </a:p>
        </p:txBody>
      </p:sp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3096256" y="4104597"/>
            <a:ext cx="2951489" cy="2607102"/>
          </a:xfrm>
          <a:prstGeom prst="rect"/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 invX="0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4DE"/>
        </a:solidFill>
      </p:bgPr>
    </p:bg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"/>
          <p:cNvSpPr txBox="1"/>
          <p:nvPr/>
        </p:nvSpPr>
        <p:spPr>
          <a:xfrm>
            <a:off x="376747" y="266700"/>
            <a:ext cx="8584953" cy="624840"/>
          </a:xfrm>
          <a:prstGeom prst="rect"/>
        </p:spPr>
        <p:txBody>
          <a:bodyPr anchor="ctr" rtlCol="0" wrap="square">
            <a:spAutoFit/>
          </a:bodyPr>
          <a:p>
            <a:pPr algn="l" indent="-457200" marL="457200">
              <a:buFont typeface="Wingdings" charset="2"/>
              <a:buChar char="l"/>
            </a:pPr>
            <a:r>
              <a:rPr b="1" sz="3600" lang="en-US" u="sng">
                <a:solidFill>
                  <a:srgbClr val="000000"/>
                </a:solidFill>
              </a:rPr>
              <a:t>Rupnagar</a:t>
            </a:r>
            <a:r>
              <a:rPr b="1" sz="3600" lang="en-US" u="sng">
                <a:solidFill>
                  <a:srgbClr val="000000"/>
                </a:solidFill>
              </a:rPr>
              <a:t> </a:t>
            </a:r>
            <a:r>
              <a:rPr b="1" sz="3600" lang="en-US" u="sng">
                <a:solidFill>
                  <a:srgbClr val="000000"/>
                </a:solidFill>
              </a:rPr>
              <a:t>h</a:t>
            </a:r>
            <a:r>
              <a:rPr b="1" sz="3600" lang="en-US" u="sng">
                <a:solidFill>
                  <a:srgbClr val="000000"/>
                </a:solidFill>
              </a:rPr>
              <a:t>a</a:t>
            </a:r>
            <a:r>
              <a:rPr b="1" sz="3600" lang="en-US" u="sng">
                <a:solidFill>
                  <a:srgbClr val="000000"/>
                </a:solidFill>
              </a:rPr>
              <a:t>d</a:t>
            </a:r>
            <a:r>
              <a:rPr b="1" sz="3600" lang="en-US" u="sng">
                <a:solidFill>
                  <a:srgbClr val="000000"/>
                </a:solidFill>
              </a:rPr>
              <a:t> a</a:t>
            </a:r>
            <a:r>
              <a:rPr b="1" sz="3600" lang="en-US" u="sng">
                <a:solidFill>
                  <a:srgbClr val="000000"/>
                </a:solidFill>
              </a:rPr>
              <a:t> </a:t>
            </a:r>
            <a:r>
              <a:rPr b="1" sz="3600" lang="en-US" u="sng">
                <a:solidFill>
                  <a:srgbClr val="000000"/>
                </a:solidFill>
              </a:rPr>
              <a:t>communal</a:t>
            </a:r>
            <a:r>
              <a:rPr b="1" sz="3600" lang="en-US" u="sng">
                <a:solidFill>
                  <a:srgbClr val="000000"/>
                </a:solidFill>
              </a:rPr>
              <a:t> </a:t>
            </a:r>
            <a:r>
              <a:rPr b="1" sz="3600" lang="en-US" u="sng">
                <a:solidFill>
                  <a:srgbClr val="000000"/>
                </a:solidFill>
              </a:rPr>
              <a:t>h</a:t>
            </a:r>
            <a:r>
              <a:rPr b="1" sz="3600" lang="en-US" u="sng">
                <a:solidFill>
                  <a:srgbClr val="000000"/>
                </a:solidFill>
              </a:rPr>
              <a:t>a</a:t>
            </a:r>
            <a:r>
              <a:rPr b="1" sz="3600" lang="en-US" u="sng">
                <a:solidFill>
                  <a:srgbClr val="000000"/>
                </a:solidFill>
              </a:rPr>
              <a:t>r</a:t>
            </a:r>
            <a:r>
              <a:rPr b="1" sz="3600" lang="en-US" u="sng">
                <a:solidFill>
                  <a:srgbClr val="000000"/>
                </a:solidFill>
              </a:rPr>
              <a:t>m</a:t>
            </a:r>
            <a:r>
              <a:rPr b="1" sz="3600" lang="en-US" u="sng">
                <a:solidFill>
                  <a:srgbClr val="000000"/>
                </a:solidFill>
              </a:rPr>
              <a:t>ony</a:t>
            </a:r>
            <a:endParaRPr b="1" sz="3600" lang="en-GB" u="sng">
              <a:solidFill>
                <a:srgbClr val="000000"/>
              </a:solidFill>
            </a:endParaRPr>
          </a:p>
        </p:txBody>
      </p:sp>
      <p:sp>
        <p:nvSpPr>
          <p:cNvPr id="1048589" name=""/>
          <p:cNvSpPr txBox="1"/>
          <p:nvPr/>
        </p:nvSpPr>
        <p:spPr>
          <a:xfrm>
            <a:off x="568245" y="891540"/>
            <a:ext cx="8882454" cy="510540"/>
          </a:xfrm>
          <a:prstGeom prst="rect"/>
        </p:spPr>
        <p:txBody>
          <a:bodyPr rtlCol="0" wrap="square">
            <a:spAutoFit/>
          </a:bodyPr>
          <a:p>
            <a:pPr indent="-457200" marL="457200">
              <a:buFont typeface="Wingdings" charset="2"/>
              <a:buChar char="¡"/>
            </a:pPr>
            <a:r>
              <a:rPr sz="2800" lang="en-GB">
                <a:solidFill>
                  <a:srgbClr val="000000"/>
                </a:solidFill>
              </a:rPr>
              <a:t>Different views about creation coexisted there</a:t>
            </a:r>
            <a:endParaRPr sz="2800" lang="en-GB">
              <a:solidFill>
                <a:srgbClr val="000000"/>
              </a:solidFill>
            </a:endParaRPr>
          </a:p>
        </p:txBody>
      </p:sp>
      <p:sp>
        <p:nvSpPr>
          <p:cNvPr id="1048590" name=""/>
          <p:cNvSpPr txBox="1"/>
          <p:nvPr/>
        </p:nvSpPr>
        <p:spPr>
          <a:xfrm>
            <a:off x="884766" y="1407535"/>
            <a:ext cx="7374468" cy="1348741"/>
          </a:xfrm>
          <a:prstGeom prst="rect"/>
        </p:spPr>
        <p:txBody>
          <a:bodyPr anchor="t" rtlCol="0" wrap="square">
            <a:spAutoFit/>
          </a:bodyPr>
          <a:p>
            <a:pPr algn="l" indent="-457200" marL="457200">
              <a:buFont typeface="Arial"/>
              <a:buChar char="•"/>
            </a:pPr>
            <a:r>
              <a:rPr sz="2800" lang="en-GB">
                <a:solidFill>
                  <a:srgbClr val="000000"/>
                </a:solidFill>
              </a:rPr>
              <a:t>. “Children, when Brahma-ji saw this, </a:t>
            </a:r>
            <a:r>
              <a:rPr sz="2800" lang="en-US">
                <a:solidFill>
                  <a:srgbClr val="000000"/>
                </a:solidFill>
              </a:rPr>
              <a:t>.</a:t>
            </a:r>
            <a:r>
              <a:rPr sz="2800" lang="en-US">
                <a:solidFill>
                  <a:srgbClr val="000000"/>
                </a:solidFill>
              </a:rPr>
              <a:t>.</a:t>
            </a:r>
            <a:r>
              <a:rPr sz="2800" lang="en-US">
                <a:solidFill>
                  <a:srgbClr val="000000"/>
                </a:solidFill>
              </a:rPr>
              <a:t>.</a:t>
            </a:r>
            <a:r>
              <a:rPr sz="2800" lang="en-GB">
                <a:solidFill>
                  <a:srgbClr val="000000"/>
                </a:solidFill>
              </a:rPr>
              <a:t> the earth ...</a:t>
            </a:r>
            <a:r>
              <a:rPr sz="2800" lang="en-GB">
                <a:solidFill>
                  <a:srgbClr val="000000"/>
                </a:solidFill>
              </a:rPr>
              <a:t>When the tortoise ... earthquake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h</a:t>
            </a:r>
            <a:r>
              <a:rPr sz="2800" lang="en-GB">
                <a:solidFill>
                  <a:srgbClr val="000000"/>
                </a:solidFill>
              </a:rPr>
              <a:t>appens.” </a:t>
            </a:r>
            <a:endParaRPr sz="2800" lang="en-GB">
              <a:solidFill>
                <a:srgbClr val="000000"/>
              </a:solidFill>
            </a:endParaRPr>
          </a:p>
        </p:txBody>
      </p:sp>
      <p:sp>
        <p:nvSpPr>
          <p:cNvPr id="1048591" name=""/>
          <p:cNvSpPr txBox="1"/>
          <p:nvPr/>
        </p:nvSpPr>
        <p:spPr>
          <a:xfrm>
            <a:off x="884766" y="2964180"/>
            <a:ext cx="7121538" cy="929641"/>
          </a:xfrm>
          <a:prstGeom prst="rect"/>
        </p:spPr>
        <p:txBody>
          <a:bodyPr rtlCol="0" wrap="square">
            <a:spAutoFit/>
          </a:bodyPr>
          <a:p>
            <a:pPr indent="-457200" marL="457200">
              <a:buFont typeface="Arial"/>
              <a:buChar char="•"/>
            </a:pPr>
            <a:r>
              <a:rPr sz="2800" lang="en-GB">
                <a:solidFill>
                  <a:srgbClr val="000000"/>
                </a:solidFill>
              </a:rPr>
              <a:t>“A cow with four thousand ...The seven </a:t>
            </a:r>
            <a:r>
              <a:rPr sz="2800" lang="en-GB">
                <a:solidFill>
                  <a:srgbClr val="000000"/>
                </a:solidFill>
              </a:rPr>
              <a:t>... causes an earthquake.”</a:t>
            </a:r>
            <a:endParaRPr sz="2800" lang="en-GB">
              <a:solidFill>
                <a:srgbClr val="000000"/>
              </a:solidFill>
            </a:endParaRPr>
          </a:p>
        </p:txBody>
      </p:sp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744065" y="4613474"/>
            <a:ext cx="4183075" cy="2089134"/>
          </a:xfrm>
          <a:prstGeom prst="rect"/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 invX="0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5CD"/>
        </a:solidFill>
      </p:bgPr>
    </p:bg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4" name=""/>
          <p:cNvSpPr txBox="1"/>
          <p:nvPr/>
        </p:nvSpPr>
        <p:spPr>
          <a:xfrm>
            <a:off x="169322" y="184290"/>
            <a:ext cx="8599170" cy="624841"/>
          </a:xfrm>
          <a:prstGeom prst="rect"/>
        </p:spPr>
        <p:txBody>
          <a:bodyPr anchor="ctr" rtlCol="0" wrap="square">
            <a:spAutoFit/>
          </a:bodyPr>
          <a:p>
            <a:pPr algn="l" indent="-457200" marL="457200">
              <a:buFont typeface="Wingdings" charset="2"/>
              <a:buChar char="l"/>
            </a:pPr>
            <a:r>
              <a:rPr b="1" sz="3600" lang="en-US" u="sng">
                <a:solidFill>
                  <a:srgbClr val="000000"/>
                </a:solidFill>
              </a:rPr>
              <a:t>R</a:t>
            </a:r>
            <a:r>
              <a:rPr b="1" sz="3600" lang="en-US" u="sng">
                <a:solidFill>
                  <a:srgbClr val="000000"/>
                </a:solidFill>
              </a:rPr>
              <a:t>u</a:t>
            </a:r>
            <a:r>
              <a:rPr b="1" sz="3600" lang="en-US" u="sng">
                <a:solidFill>
                  <a:srgbClr val="000000"/>
                </a:solidFill>
              </a:rPr>
              <a:t>p</a:t>
            </a:r>
            <a:r>
              <a:rPr b="1" sz="3600" lang="en-US" u="sng">
                <a:solidFill>
                  <a:srgbClr val="000000"/>
                </a:solidFill>
              </a:rPr>
              <a:t>n</a:t>
            </a:r>
            <a:r>
              <a:rPr b="1" sz="3600" lang="en-US" u="sng">
                <a:solidFill>
                  <a:srgbClr val="000000"/>
                </a:solidFill>
              </a:rPr>
              <a:t>a</a:t>
            </a:r>
            <a:r>
              <a:rPr b="1" sz="3600" lang="en-US" u="sng">
                <a:solidFill>
                  <a:srgbClr val="000000"/>
                </a:solidFill>
              </a:rPr>
              <a:t>g</a:t>
            </a:r>
            <a:r>
              <a:rPr b="1" sz="3600" lang="en-US" u="sng">
                <a:solidFill>
                  <a:srgbClr val="000000"/>
                </a:solidFill>
              </a:rPr>
              <a:t>ar</a:t>
            </a:r>
            <a:r>
              <a:rPr b="1" sz="3600" lang="en-US" u="sng">
                <a:solidFill>
                  <a:srgbClr val="000000"/>
                </a:solidFill>
              </a:rPr>
              <a:t> </a:t>
            </a:r>
            <a:r>
              <a:rPr b="1" sz="3600" lang="en-US" u="sng">
                <a:solidFill>
                  <a:srgbClr val="000000"/>
                </a:solidFill>
              </a:rPr>
              <a:t>i</a:t>
            </a:r>
            <a:r>
              <a:rPr b="1" sz="3600" lang="en-US" u="sng">
                <a:solidFill>
                  <a:srgbClr val="000000"/>
                </a:solidFill>
              </a:rPr>
              <a:t>s</a:t>
            </a:r>
            <a:r>
              <a:rPr b="1" sz="3600" lang="en-US" u="sng">
                <a:solidFill>
                  <a:srgbClr val="000000"/>
                </a:solidFill>
              </a:rPr>
              <a:t> </a:t>
            </a:r>
            <a:r>
              <a:rPr b="1" sz="3600" lang="en-US" u="sng">
                <a:solidFill>
                  <a:srgbClr val="000000"/>
                </a:solidFill>
              </a:rPr>
              <a:t>n</a:t>
            </a:r>
            <a:r>
              <a:rPr b="1" sz="3600" lang="en-US" u="sng">
                <a:solidFill>
                  <a:srgbClr val="000000"/>
                </a:solidFill>
              </a:rPr>
              <a:t>o</a:t>
            </a:r>
            <a:r>
              <a:rPr b="1" sz="3600" lang="en-US" u="sng">
                <a:solidFill>
                  <a:srgbClr val="000000"/>
                </a:solidFill>
              </a:rPr>
              <a:t>t</a:t>
            </a:r>
            <a:r>
              <a:rPr b="1" sz="3600" lang="en-US" u="sng">
                <a:solidFill>
                  <a:srgbClr val="000000"/>
                </a:solidFill>
              </a:rPr>
              <a:t>h</a:t>
            </a:r>
            <a:r>
              <a:rPr b="1" sz="3600" lang="en-US" u="sng">
                <a:solidFill>
                  <a:srgbClr val="000000"/>
                </a:solidFill>
              </a:rPr>
              <a:t>i</a:t>
            </a:r>
            <a:r>
              <a:rPr b="1" sz="3600" lang="en-US" u="sng">
                <a:solidFill>
                  <a:srgbClr val="000000"/>
                </a:solidFill>
              </a:rPr>
              <a:t>ng</a:t>
            </a:r>
            <a:r>
              <a:rPr b="1" sz="3600" lang="en-US" u="sng">
                <a:solidFill>
                  <a:srgbClr val="000000"/>
                </a:solidFill>
              </a:rPr>
              <a:t> </a:t>
            </a:r>
            <a:r>
              <a:rPr b="1" sz="3600" lang="en-US" u="sng">
                <a:solidFill>
                  <a:srgbClr val="000000"/>
                </a:solidFill>
              </a:rPr>
              <a:t>b</a:t>
            </a:r>
            <a:r>
              <a:rPr b="1" sz="3600" lang="en-US" u="sng">
                <a:solidFill>
                  <a:srgbClr val="000000"/>
                </a:solidFill>
              </a:rPr>
              <a:t>u</a:t>
            </a:r>
            <a:r>
              <a:rPr b="1" sz="3600" lang="en-US" u="sng">
                <a:solidFill>
                  <a:srgbClr val="000000"/>
                </a:solidFill>
              </a:rPr>
              <a:t>t</a:t>
            </a:r>
            <a:r>
              <a:rPr b="1" sz="3600" lang="en-US" u="sng">
                <a:solidFill>
                  <a:srgbClr val="000000"/>
                </a:solidFill>
              </a:rPr>
              <a:t> </a:t>
            </a:r>
            <a:r>
              <a:rPr b="1" sz="3600" lang="en-US" u="sng">
                <a:solidFill>
                  <a:srgbClr val="000000"/>
                </a:solidFill>
              </a:rPr>
              <a:t>a</a:t>
            </a:r>
            <a:r>
              <a:rPr b="1" sz="3600" lang="en-US" u="sng">
                <a:solidFill>
                  <a:srgbClr val="000000"/>
                </a:solidFill>
              </a:rPr>
              <a:t>n</a:t>
            </a:r>
            <a:r>
              <a:rPr b="1" sz="3600" lang="en-US" u="sng">
                <a:solidFill>
                  <a:srgbClr val="000000"/>
                </a:solidFill>
              </a:rPr>
              <a:t> </a:t>
            </a:r>
            <a:r>
              <a:rPr b="1" sz="3600" lang="en-US" u="sng">
                <a:solidFill>
                  <a:srgbClr val="000000"/>
                </a:solidFill>
              </a:rPr>
              <a:t>illusion</a:t>
            </a:r>
            <a:r>
              <a:rPr b="1" sz="3600" lang="en-US" u="sng">
                <a:solidFill>
                  <a:srgbClr val="000000"/>
                </a:solidFill>
              </a:rPr>
              <a:t> </a:t>
            </a:r>
            <a:endParaRPr b="1" sz="3600" lang="en-GB" u="sng">
              <a:solidFill>
                <a:srgbClr val="000000"/>
              </a:solidFill>
            </a:endParaRPr>
          </a:p>
        </p:txBody>
      </p:sp>
      <p:sp>
        <p:nvSpPr>
          <p:cNvPr id="1048585" name=""/>
          <p:cNvSpPr txBox="1"/>
          <p:nvPr/>
        </p:nvSpPr>
        <p:spPr>
          <a:xfrm>
            <a:off x="549376" y="1009453"/>
            <a:ext cx="8858904" cy="929641"/>
          </a:xfrm>
          <a:prstGeom prst="rect"/>
        </p:spPr>
        <p:txBody>
          <a:bodyPr rtlCol="0" wrap="square">
            <a:spAutoFit/>
          </a:bodyPr>
          <a:p>
            <a:pPr indent="-457200" marL="457200">
              <a:buFont typeface="Wingdings" charset="2"/>
              <a:buChar char="¡"/>
            </a:pPr>
            <a:r>
              <a:rPr sz="2800" lang="en-US">
                <a:solidFill>
                  <a:srgbClr val="000000"/>
                </a:solidFill>
              </a:rPr>
              <a:t>T</a:t>
            </a:r>
            <a:r>
              <a:rPr sz="2800" lang="en-US">
                <a:solidFill>
                  <a:srgbClr val="000000"/>
                </a:solidFill>
              </a:rPr>
              <a:t>h</a:t>
            </a:r>
            <a:r>
              <a:rPr sz="2800" lang="en-US">
                <a:solidFill>
                  <a:srgbClr val="000000"/>
                </a:solidFill>
              </a:rPr>
              <a:t>e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c</a:t>
            </a:r>
            <a:r>
              <a:rPr sz="2800" lang="en-US">
                <a:solidFill>
                  <a:srgbClr val="000000"/>
                </a:solidFill>
              </a:rPr>
              <a:t>h</a:t>
            </a:r>
            <a:r>
              <a:rPr sz="2800" lang="en-US">
                <a:solidFill>
                  <a:srgbClr val="000000"/>
                </a:solidFill>
              </a:rPr>
              <a:t>i</a:t>
            </a:r>
            <a:r>
              <a:rPr sz="2800" lang="en-US">
                <a:solidFill>
                  <a:srgbClr val="000000"/>
                </a:solidFill>
              </a:rPr>
              <a:t>l</a:t>
            </a:r>
            <a:r>
              <a:rPr sz="2800" lang="en-US">
                <a:solidFill>
                  <a:srgbClr val="000000"/>
                </a:solidFill>
              </a:rPr>
              <a:t>d</a:t>
            </a:r>
            <a:r>
              <a:rPr sz="2800" lang="en-US">
                <a:solidFill>
                  <a:srgbClr val="000000"/>
                </a:solidFill>
              </a:rPr>
              <a:t>h</a:t>
            </a:r>
            <a:r>
              <a:rPr sz="2800" lang="en-US">
                <a:solidFill>
                  <a:srgbClr val="000000"/>
                </a:solidFill>
              </a:rPr>
              <a:t>ood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i</a:t>
            </a:r>
            <a:r>
              <a:rPr sz="2800" lang="en-US">
                <a:solidFill>
                  <a:srgbClr val="000000"/>
                </a:solidFill>
              </a:rPr>
              <a:t>s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r</a:t>
            </a:r>
            <a:r>
              <a:rPr sz="2800" lang="en-US">
                <a:solidFill>
                  <a:srgbClr val="000000"/>
                </a:solidFill>
              </a:rPr>
              <a:t>e</a:t>
            </a:r>
            <a:r>
              <a:rPr sz="2800" lang="en-US">
                <a:solidFill>
                  <a:srgbClr val="000000"/>
                </a:solidFill>
              </a:rPr>
              <a:t>c</a:t>
            </a:r>
            <a:r>
              <a:rPr sz="2800" lang="en-US">
                <a:solidFill>
                  <a:srgbClr val="000000"/>
                </a:solidFill>
              </a:rPr>
              <a:t>a</a:t>
            </a:r>
            <a:r>
              <a:rPr sz="2800" lang="en-US">
                <a:solidFill>
                  <a:srgbClr val="000000"/>
                </a:solidFill>
              </a:rPr>
              <a:t>lled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t</a:t>
            </a:r>
            <a:r>
              <a:rPr sz="2800" lang="en-US">
                <a:solidFill>
                  <a:srgbClr val="000000"/>
                </a:solidFill>
              </a:rPr>
              <a:t>h</a:t>
            </a:r>
            <a:r>
              <a:rPr sz="2800" lang="en-US">
                <a:solidFill>
                  <a:srgbClr val="000000"/>
                </a:solidFill>
              </a:rPr>
              <a:t>r</a:t>
            </a:r>
            <a:r>
              <a:rPr sz="2800" lang="en-US">
                <a:solidFill>
                  <a:srgbClr val="000000"/>
                </a:solidFill>
              </a:rPr>
              <a:t>o</a:t>
            </a:r>
            <a:r>
              <a:rPr sz="2800" lang="en-US">
                <a:solidFill>
                  <a:srgbClr val="000000"/>
                </a:solidFill>
              </a:rPr>
              <a:t>ugh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t</a:t>
            </a:r>
            <a:r>
              <a:rPr sz="2800" lang="en-US">
                <a:solidFill>
                  <a:srgbClr val="000000"/>
                </a:solidFill>
              </a:rPr>
              <a:t>h</a:t>
            </a:r>
            <a:r>
              <a:rPr sz="2800" lang="en-US">
                <a:solidFill>
                  <a:srgbClr val="000000"/>
                </a:solidFill>
              </a:rPr>
              <a:t>e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e</a:t>
            </a:r>
            <a:r>
              <a:rPr sz="2800" lang="en-US">
                <a:solidFill>
                  <a:srgbClr val="000000"/>
                </a:solidFill>
              </a:rPr>
              <a:t>y</a:t>
            </a:r>
            <a:r>
              <a:rPr sz="2800" lang="en-US">
                <a:solidFill>
                  <a:srgbClr val="000000"/>
                </a:solidFill>
              </a:rPr>
              <a:t>e</a:t>
            </a:r>
            <a:r>
              <a:rPr sz="2800" lang="en-US">
                <a:solidFill>
                  <a:srgbClr val="000000"/>
                </a:solidFill>
              </a:rPr>
              <a:t>s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of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a</a:t>
            </a:r>
            <a:r>
              <a:rPr sz="2800" lang="en-US">
                <a:solidFill>
                  <a:srgbClr val="000000"/>
                </a:solidFill>
              </a:rPr>
              <a:t>n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a</a:t>
            </a:r>
            <a:r>
              <a:rPr sz="2800" lang="en-US">
                <a:solidFill>
                  <a:srgbClr val="000000"/>
                </a:solidFill>
              </a:rPr>
              <a:t>d</a:t>
            </a:r>
            <a:r>
              <a:rPr sz="2800" lang="en-US">
                <a:solidFill>
                  <a:srgbClr val="000000"/>
                </a:solidFill>
              </a:rPr>
              <a:t>u</a:t>
            </a:r>
            <a:r>
              <a:rPr sz="2800" lang="en-US">
                <a:solidFill>
                  <a:srgbClr val="000000"/>
                </a:solidFill>
              </a:rPr>
              <a:t>lt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Z</a:t>
            </a:r>
            <a:r>
              <a:rPr sz="2800" lang="en-US">
                <a:solidFill>
                  <a:srgbClr val="000000"/>
                </a:solidFill>
              </a:rPr>
              <a:t>a</a:t>
            </a:r>
            <a:r>
              <a:rPr sz="2800" lang="en-US">
                <a:solidFill>
                  <a:srgbClr val="000000"/>
                </a:solidFill>
              </a:rPr>
              <a:t>k</a:t>
            </a:r>
            <a:r>
              <a:rPr sz="2800" lang="en-US">
                <a:solidFill>
                  <a:srgbClr val="000000"/>
                </a:solidFill>
              </a:rPr>
              <a:t>i</a:t>
            </a:r>
            <a:r>
              <a:rPr sz="2800" lang="en-US">
                <a:solidFill>
                  <a:srgbClr val="000000"/>
                </a:solidFill>
              </a:rPr>
              <a:t>r</a:t>
            </a:r>
            <a:r>
              <a:rPr sz="2800" lang="en-US">
                <a:solidFill>
                  <a:srgbClr val="000000"/>
                </a:solidFill>
              </a:rPr>
              <a:t>.</a:t>
            </a:r>
            <a:r>
              <a:rPr sz="2800" lang="en-US">
                <a:solidFill>
                  <a:srgbClr val="000000"/>
                </a:solidFill>
              </a:rPr>
              <a:t> </a:t>
            </a:r>
            <a:endParaRPr sz="2800" lang="en-GB">
              <a:solidFill>
                <a:srgbClr val="000000"/>
              </a:solidFill>
            </a:endParaRPr>
          </a:p>
        </p:txBody>
      </p:sp>
      <p:sp>
        <p:nvSpPr>
          <p:cNvPr id="1048586" name=""/>
          <p:cNvSpPr txBox="1"/>
          <p:nvPr/>
        </p:nvSpPr>
        <p:spPr>
          <a:xfrm>
            <a:off x="549376" y="2139416"/>
            <a:ext cx="8332289" cy="1348741"/>
          </a:xfrm>
          <a:prstGeom prst="rect"/>
        </p:spPr>
        <p:txBody>
          <a:bodyPr rtlCol="0" wrap="square">
            <a:spAutoFit/>
          </a:bodyPr>
          <a:p>
            <a:pPr indent="-457200" marL="457200">
              <a:buFont typeface="Wingdings" charset="2"/>
              <a:buChar char="¡"/>
            </a:pPr>
            <a:r>
              <a:rPr sz="2800" lang="en-US">
                <a:solidFill>
                  <a:srgbClr val="000000"/>
                </a:solidFill>
              </a:rPr>
              <a:t>H</a:t>
            </a:r>
            <a:r>
              <a:rPr sz="2800" lang="en-US">
                <a:solidFill>
                  <a:srgbClr val="000000"/>
                </a:solidFill>
              </a:rPr>
              <a:t>e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m</a:t>
            </a:r>
            <a:r>
              <a:rPr sz="2800" lang="en-US">
                <a:solidFill>
                  <a:srgbClr val="000000"/>
                </a:solidFill>
              </a:rPr>
              <a:t>e</a:t>
            </a:r>
            <a:r>
              <a:rPr sz="2800" lang="en-US">
                <a:solidFill>
                  <a:srgbClr val="000000"/>
                </a:solidFill>
              </a:rPr>
              <a:t>d</a:t>
            </a:r>
            <a:r>
              <a:rPr sz="2800" lang="en-US">
                <a:solidFill>
                  <a:srgbClr val="000000"/>
                </a:solidFill>
              </a:rPr>
              <a:t>i</a:t>
            </a:r>
            <a:r>
              <a:rPr sz="2800" lang="en-US">
                <a:solidFill>
                  <a:srgbClr val="000000"/>
                </a:solidFill>
              </a:rPr>
              <a:t>a</a:t>
            </a:r>
            <a:r>
              <a:rPr sz="2800" lang="en-US">
                <a:solidFill>
                  <a:srgbClr val="000000"/>
                </a:solidFill>
              </a:rPr>
              <a:t>t</a:t>
            </a:r>
            <a:r>
              <a:rPr sz="2800" lang="en-US">
                <a:solidFill>
                  <a:srgbClr val="000000"/>
                </a:solidFill>
              </a:rPr>
              <a:t>es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a</a:t>
            </a:r>
            <a:r>
              <a:rPr sz="2800" lang="en-US">
                <a:solidFill>
                  <a:srgbClr val="000000"/>
                </a:solidFill>
              </a:rPr>
              <a:t>n</a:t>
            </a:r>
            <a:r>
              <a:rPr sz="2800" lang="en-US">
                <a:solidFill>
                  <a:srgbClr val="000000"/>
                </a:solidFill>
              </a:rPr>
              <a:t>d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transforms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i</a:t>
            </a:r>
            <a:r>
              <a:rPr sz="2800" lang="en-US">
                <a:solidFill>
                  <a:srgbClr val="000000"/>
                </a:solidFill>
              </a:rPr>
              <a:t>t</a:t>
            </a:r>
            <a:r>
              <a:rPr sz="2800" lang="en-US">
                <a:solidFill>
                  <a:srgbClr val="000000"/>
                </a:solidFill>
              </a:rPr>
              <a:t>s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e</a:t>
            </a:r>
            <a:r>
              <a:rPr sz="2800" lang="en-US">
                <a:solidFill>
                  <a:srgbClr val="000000"/>
                </a:solidFill>
              </a:rPr>
              <a:t>v</a:t>
            </a:r>
            <a:r>
              <a:rPr sz="2800" lang="en-US">
                <a:solidFill>
                  <a:srgbClr val="000000"/>
                </a:solidFill>
              </a:rPr>
              <a:t>e</a:t>
            </a:r>
            <a:r>
              <a:rPr sz="2800" lang="en-US">
                <a:solidFill>
                  <a:srgbClr val="000000"/>
                </a:solidFill>
              </a:rPr>
              <a:t>n</a:t>
            </a:r>
            <a:r>
              <a:rPr sz="2800" lang="en-US">
                <a:solidFill>
                  <a:srgbClr val="000000"/>
                </a:solidFill>
              </a:rPr>
              <a:t>t</a:t>
            </a:r>
            <a:r>
              <a:rPr sz="2800" lang="en-US">
                <a:solidFill>
                  <a:srgbClr val="000000"/>
                </a:solidFill>
              </a:rPr>
              <a:t>s</a:t>
            </a:r>
            <a:r>
              <a:rPr sz="2800" lang="en-US">
                <a:solidFill>
                  <a:srgbClr val="000000"/>
                </a:solidFill>
              </a:rPr>
              <a:t>,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a</a:t>
            </a:r>
            <a:r>
              <a:rPr sz="2800" lang="en-US">
                <a:solidFill>
                  <a:srgbClr val="000000"/>
                </a:solidFill>
              </a:rPr>
              <a:t>s</a:t>
            </a:r>
            <a:r>
              <a:rPr sz="2800" lang="en-US">
                <a:solidFill>
                  <a:srgbClr val="000000"/>
                </a:solidFill>
              </a:rPr>
              <a:t>s</a:t>
            </a:r>
            <a:r>
              <a:rPr sz="2800" lang="en-US">
                <a:solidFill>
                  <a:srgbClr val="000000"/>
                </a:solidFill>
              </a:rPr>
              <a:t>i</a:t>
            </a:r>
            <a:r>
              <a:rPr sz="2800" lang="en-US">
                <a:solidFill>
                  <a:srgbClr val="000000"/>
                </a:solidFill>
              </a:rPr>
              <a:t>g</a:t>
            </a:r>
            <a:r>
              <a:rPr sz="2800" lang="en-US">
                <a:solidFill>
                  <a:srgbClr val="000000"/>
                </a:solidFill>
              </a:rPr>
              <a:t>n</a:t>
            </a:r>
            <a:r>
              <a:rPr sz="2800" lang="en-US">
                <a:solidFill>
                  <a:srgbClr val="000000"/>
                </a:solidFill>
              </a:rPr>
              <a:t>i</a:t>
            </a:r>
            <a:r>
              <a:rPr sz="2800" lang="en-US">
                <a:solidFill>
                  <a:srgbClr val="000000"/>
                </a:solidFill>
              </a:rPr>
              <a:t>n</a:t>
            </a:r>
            <a:r>
              <a:rPr sz="2800" lang="en-US">
                <a:solidFill>
                  <a:srgbClr val="000000"/>
                </a:solidFill>
              </a:rPr>
              <a:t>g</a:t>
            </a:r>
            <a:r>
              <a:rPr sz="2800" lang="en-US">
                <a:solidFill>
                  <a:srgbClr val="000000"/>
                </a:solidFill>
              </a:rPr>
              <a:t> the</a:t>
            </a:r>
            <a:r>
              <a:rPr sz="2800" lang="en-US">
                <a:solidFill>
                  <a:srgbClr val="000000"/>
                </a:solidFill>
              </a:rPr>
              <a:t>m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a </a:t>
            </a:r>
            <a:r>
              <a:rPr sz="2800" lang="en-US">
                <a:solidFill>
                  <a:srgbClr val="000000"/>
                </a:solidFill>
              </a:rPr>
              <a:t>v</a:t>
            </a:r>
            <a:r>
              <a:rPr sz="2800" lang="en-US">
                <a:solidFill>
                  <a:srgbClr val="000000"/>
                </a:solidFill>
              </a:rPr>
              <a:t>alue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and</a:t>
            </a:r>
            <a:r>
              <a:rPr sz="2800" lang="en-US">
                <a:solidFill>
                  <a:srgbClr val="000000"/>
                </a:solidFill>
              </a:rPr>
              <a:t> importance</a:t>
            </a:r>
            <a:r>
              <a:rPr sz="2800" lang="en-US">
                <a:solidFill>
                  <a:srgbClr val="000000"/>
                </a:solidFill>
              </a:rPr>
              <a:t> based</a:t>
            </a:r>
            <a:r>
              <a:rPr sz="2800" lang="en-US">
                <a:solidFill>
                  <a:srgbClr val="000000"/>
                </a:solidFill>
              </a:rPr>
              <a:t> on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h</a:t>
            </a:r>
            <a:r>
              <a:rPr sz="2800" lang="en-US">
                <a:solidFill>
                  <a:srgbClr val="000000"/>
                </a:solidFill>
              </a:rPr>
              <a:t>i</a:t>
            </a:r>
            <a:r>
              <a:rPr sz="2800" lang="en-US">
                <a:solidFill>
                  <a:srgbClr val="000000"/>
                </a:solidFill>
              </a:rPr>
              <a:t>s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e</a:t>
            </a:r>
            <a:r>
              <a:rPr sz="2800" lang="en-US">
                <a:solidFill>
                  <a:srgbClr val="000000"/>
                </a:solidFill>
              </a:rPr>
              <a:t>x</a:t>
            </a:r>
            <a:r>
              <a:rPr sz="2800" lang="en-US">
                <a:solidFill>
                  <a:srgbClr val="000000"/>
                </a:solidFill>
              </a:rPr>
              <a:t>perience</a:t>
            </a:r>
            <a:r>
              <a:rPr sz="2800" lang="en-US">
                <a:solidFill>
                  <a:srgbClr val="000000"/>
                </a:solidFill>
              </a:rPr>
              <a:t>s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i</a:t>
            </a:r>
            <a:r>
              <a:rPr sz="2800" lang="en-US">
                <a:solidFill>
                  <a:srgbClr val="000000"/>
                </a:solidFill>
              </a:rPr>
              <a:t>n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the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p</a:t>
            </a:r>
            <a:r>
              <a:rPr sz="2800" lang="en-US">
                <a:solidFill>
                  <a:srgbClr val="000000"/>
                </a:solidFill>
              </a:rPr>
              <a:t>r</a:t>
            </a:r>
            <a:r>
              <a:rPr sz="2800" lang="en-US">
                <a:solidFill>
                  <a:srgbClr val="000000"/>
                </a:solidFill>
              </a:rPr>
              <a:t>e</a:t>
            </a:r>
            <a:r>
              <a:rPr sz="2800" lang="en-US">
                <a:solidFill>
                  <a:srgbClr val="000000"/>
                </a:solidFill>
              </a:rPr>
              <a:t>s</a:t>
            </a:r>
            <a:r>
              <a:rPr sz="2800" lang="en-US">
                <a:solidFill>
                  <a:srgbClr val="000000"/>
                </a:solidFill>
              </a:rPr>
              <a:t>e</a:t>
            </a:r>
            <a:r>
              <a:rPr sz="2800" lang="en-US">
                <a:solidFill>
                  <a:srgbClr val="000000"/>
                </a:solidFill>
              </a:rPr>
              <a:t>nt</a:t>
            </a:r>
            <a:r>
              <a:rPr sz="2800" lang="en-US">
                <a:solidFill>
                  <a:srgbClr val="000000"/>
                </a:solidFill>
              </a:rPr>
              <a:t>.</a:t>
            </a:r>
            <a:endParaRPr sz="2800" lang="en-GB">
              <a:solidFill>
                <a:srgbClr val="000000"/>
              </a:solidFill>
            </a:endParaRPr>
          </a:p>
        </p:txBody>
      </p:sp>
      <p:sp>
        <p:nvSpPr>
          <p:cNvPr id="1048587" name=""/>
          <p:cNvSpPr txBox="1"/>
          <p:nvPr/>
        </p:nvSpPr>
        <p:spPr>
          <a:xfrm>
            <a:off x="549375" y="3833862"/>
            <a:ext cx="7944025" cy="929640"/>
          </a:xfrm>
          <a:prstGeom prst="rect"/>
        </p:spPr>
        <p:txBody>
          <a:bodyPr rtlCol="0" wrap="square">
            <a:spAutoFit/>
          </a:bodyPr>
          <a:p>
            <a:pPr indent="-457200" marL="457200">
              <a:buFont typeface="Wingdings" charset="2"/>
              <a:buChar char="¡"/>
            </a:pPr>
            <a:r>
              <a:rPr sz="2800" lang="en-GB">
                <a:solidFill>
                  <a:srgbClr val="000000"/>
                </a:solidFill>
              </a:rPr>
              <a:t>Rupnagar was his psychological refuge in the time of turmoil</a:t>
            </a:r>
            <a:r>
              <a:rPr sz="2800" lang="en-US">
                <a:solidFill>
                  <a:srgbClr val="000000"/>
                </a:solidFill>
              </a:rPr>
              <a:t>.</a:t>
            </a:r>
            <a:endParaRPr sz="2800"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600">
        <p14:prism dir="l" isContent="1" isInverted="1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xmlns:r="http://schemas.openxmlformats.org/officeDocument/2006/relationships" r:embed="rId1"/>
          <a:stretch>
            <a:fillRect/>
          </a:stretch>
        </a:blipFill>
      </p:bgPr>
    </p:bg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400">
        <p14:doors dir="ver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