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344" r:id="rId2"/>
    <p:sldId id="363" r:id="rId3"/>
    <p:sldId id="345" r:id="rId4"/>
    <p:sldId id="348" r:id="rId5"/>
    <p:sldId id="347" r:id="rId6"/>
    <p:sldId id="349" r:id="rId7"/>
    <p:sldId id="350" r:id="rId8"/>
    <p:sldId id="351" r:id="rId9"/>
    <p:sldId id="352" r:id="rId10"/>
    <p:sldId id="353" r:id="rId11"/>
    <p:sldId id="354" r:id="rId12"/>
    <p:sldId id="355" r:id="rId13"/>
    <p:sldId id="356" r:id="rId14"/>
    <p:sldId id="357" r:id="rId15"/>
    <p:sldId id="358" r:id="rId16"/>
    <p:sldId id="360" r:id="rId17"/>
    <p:sldId id="361" r:id="rId18"/>
    <p:sldId id="359" r:id="rId19"/>
    <p:sldId id="3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13" autoAdjust="0"/>
  </p:normalViewPr>
  <p:slideViewPr>
    <p:cSldViewPr>
      <p:cViewPr>
        <p:scale>
          <a:sx n="81" d="100"/>
          <a:sy n="81" d="100"/>
        </p:scale>
        <p:origin x="-83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BEE069A-C2EA-4C81-A7B0-640B5C058E23}" type="datetimeFigureOut">
              <a:rPr lang="ar-SA" smtClean="0"/>
              <a:t>23/08/1441</a:t>
            </a:fld>
            <a:endParaRPr lang="ar-S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33CD539-4F3D-4BA0-813B-99441EFECD67}" type="slidenum">
              <a:rPr lang="ar-SA" smtClean="0"/>
              <a:t>‹#›</a:t>
            </a:fld>
            <a:endParaRPr lang="ar-SA"/>
          </a:p>
        </p:txBody>
      </p:sp>
    </p:spTree>
    <p:extLst>
      <p:ext uri="{BB962C8B-B14F-4D97-AF65-F5344CB8AC3E}">
        <p14:creationId xmlns:p14="http://schemas.microsoft.com/office/powerpoint/2010/main" val="40340684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3074F12-AA26-4AC8-9962-C36BB8F32554}" type="datetimeFigureOut">
              <a:rPr lang="en-US" smtClean="0"/>
              <a:pPr/>
              <a:t>4/16/2020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82CCC60-E8CD-4174-8B1A-7DF615B22E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074F12-AA26-4AC8-9962-C36BB8F3255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074F12-AA26-4AC8-9962-C36BB8F32554}"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074F12-AA26-4AC8-9962-C36BB8F32554}"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074F12-AA26-4AC8-9962-C36BB8F3255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82CCC60-E8CD-4174-8B1A-7DF615B22E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74F12-AA26-4AC8-9962-C36BB8F32554}" type="datetimeFigureOut">
              <a:rPr lang="en-US" smtClean="0"/>
              <a:pPr/>
              <a:t>4/16/2020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2CCC60-E8CD-4174-8B1A-7DF615B22EE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oughtco.com/what-was-the-ussr-1434459" TargetMode="External"/><Relationship Id="rId2" Type="http://schemas.openxmlformats.org/officeDocument/2006/relationships/hyperlink" Target="https://www.thoughtco.com/20th-century-people-and-events-413327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054655"/>
            <a:ext cx="8305800" cy="1143000"/>
          </a:xfrm>
        </p:spPr>
        <p:txBody>
          <a:bodyPr>
            <a:noAutofit/>
          </a:bodyPr>
          <a:lstStyle/>
          <a:p>
            <a:r>
              <a:rPr lang="en-US" sz="2400" b="1" u="sng" dirty="0" smtClean="0">
                <a:solidFill>
                  <a:srgbClr val="FF0000"/>
                </a:solidFill>
              </a:rPr>
              <a:t>SEM 4: GEOA (2020) </a:t>
            </a: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
            </a:r>
            <a:br>
              <a:rPr lang="en-US" sz="3600" b="1" dirty="0" smtClean="0"/>
            </a:br>
            <a:r>
              <a:rPr lang="en-US" sz="4400" b="1" dirty="0" err="1" smtClean="0"/>
              <a:t>Rostow</a:t>
            </a:r>
            <a:r>
              <a:rPr lang="en-US" sz="4400" b="1" dirty="0" smtClean="0"/>
              <a:t> </a:t>
            </a:r>
            <a:r>
              <a:rPr lang="en-US" sz="4400" b="1" dirty="0" smtClean="0"/>
              <a:t>Model of </a:t>
            </a:r>
            <a:r>
              <a:rPr lang="en-US" sz="4400" b="1" dirty="0"/>
              <a:t>economic growth</a:t>
            </a:r>
            <a:endParaRPr lang="en-US" sz="4400" b="1" dirty="0">
              <a:solidFill>
                <a:srgbClr val="0070C0"/>
              </a:solidFill>
            </a:endParaRPr>
          </a:p>
        </p:txBody>
      </p:sp>
      <p:sp>
        <p:nvSpPr>
          <p:cNvPr id="3" name="Content Placeholder 2"/>
          <p:cNvSpPr>
            <a:spLocks noGrp="1"/>
          </p:cNvSpPr>
          <p:nvPr>
            <p:ph idx="4294967295"/>
          </p:nvPr>
        </p:nvSpPr>
        <p:spPr>
          <a:xfrm>
            <a:off x="914400" y="4956175"/>
            <a:ext cx="8229600" cy="909638"/>
          </a:xfrm>
        </p:spPr>
        <p:txBody>
          <a:bodyPr>
            <a:normAutofit fontScale="92500" lnSpcReduction="20000"/>
          </a:bodyPr>
          <a:lstStyle/>
          <a:p>
            <a:pPr marL="0" indent="0">
              <a:buNone/>
            </a:pPr>
            <a:r>
              <a:rPr lang="en-US" sz="3200" b="1" dirty="0" err="1" smtClean="0">
                <a:solidFill>
                  <a:srgbClr val="C00000"/>
                </a:solidFill>
              </a:rPr>
              <a:t>Chandan</a:t>
            </a:r>
            <a:r>
              <a:rPr lang="en-US" sz="3200" b="1" dirty="0" smtClean="0">
                <a:solidFill>
                  <a:srgbClr val="C00000"/>
                </a:solidFill>
              </a:rPr>
              <a:t> </a:t>
            </a:r>
            <a:r>
              <a:rPr lang="en-US" sz="3200" b="1" dirty="0" err="1" smtClean="0">
                <a:solidFill>
                  <a:srgbClr val="C00000"/>
                </a:solidFill>
              </a:rPr>
              <a:t>Surabhi</a:t>
            </a:r>
            <a:r>
              <a:rPr lang="en-US" sz="3200" b="1" dirty="0" smtClean="0">
                <a:solidFill>
                  <a:srgbClr val="C00000"/>
                </a:solidFill>
              </a:rPr>
              <a:t> </a:t>
            </a:r>
            <a:r>
              <a:rPr lang="en-US" sz="3200" b="1" dirty="0" smtClean="0">
                <a:solidFill>
                  <a:srgbClr val="C00000"/>
                </a:solidFill>
              </a:rPr>
              <a:t>Das</a:t>
            </a:r>
          </a:p>
          <a:p>
            <a:pPr marL="0" indent="0">
              <a:buNone/>
            </a:pPr>
            <a:r>
              <a:rPr lang="en-US" sz="2800" b="1" i="1" dirty="0" smtClean="0">
                <a:solidFill>
                  <a:srgbClr val="C00000"/>
                </a:solidFill>
              </a:rPr>
              <a:t>Barasat Govt. College</a:t>
            </a:r>
            <a:endParaRPr lang="en-US" sz="2800" b="1" i="1" dirty="0">
              <a:solidFill>
                <a:srgbClr val="C00000"/>
              </a:solidFill>
            </a:endParaRPr>
          </a:p>
        </p:txBody>
      </p:sp>
    </p:spTree>
    <p:extLst>
      <p:ext uri="{BB962C8B-B14F-4D97-AF65-F5344CB8AC3E}">
        <p14:creationId xmlns:p14="http://schemas.microsoft.com/office/powerpoint/2010/main" val="121693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user\Desktop\rostows-stages-7-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5" y="527604"/>
            <a:ext cx="8856890" cy="6191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34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rostows-stages-8-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4" y="527605"/>
            <a:ext cx="9000446" cy="626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77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user\Desktop\rostows-stages-9-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4" y="527605"/>
            <a:ext cx="8093365" cy="6076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66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user\Desktop\rostows-stages-10-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59" y="527605"/>
            <a:ext cx="8398775" cy="630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59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user\Desktop\rostows-stages-11-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5" y="527605"/>
            <a:ext cx="8856890" cy="630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01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user\Desktop\rostows-stages-12-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4" y="527605"/>
            <a:ext cx="9088436" cy="614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672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4337"/>
          </a:xfrm>
        </p:spPr>
        <p:txBody>
          <a:bodyPr>
            <a:normAutofit fontScale="90000"/>
          </a:bodyPr>
          <a:lstStyle/>
          <a:p>
            <a:r>
              <a:rPr lang="en-US" sz="3600" dirty="0" err="1"/>
              <a:t>Rostow's</a:t>
            </a:r>
            <a:r>
              <a:rPr lang="en-US" sz="3600" dirty="0"/>
              <a:t> Model in </a:t>
            </a:r>
            <a:r>
              <a:rPr lang="en-US" sz="3600" dirty="0" smtClean="0"/>
              <a:t>Context: Merits </a:t>
            </a:r>
            <a:r>
              <a:rPr lang="en-US" sz="3600" b="1" dirty="0"/>
              <a:t/>
            </a:r>
            <a:br>
              <a:rPr lang="en-US" sz="3600" b="1" dirty="0"/>
            </a:br>
            <a:endParaRPr lang="en-US" dirty="0"/>
          </a:p>
        </p:txBody>
      </p:sp>
      <p:sp>
        <p:nvSpPr>
          <p:cNvPr id="3" name="Content Placeholder 2"/>
          <p:cNvSpPr>
            <a:spLocks noGrp="1"/>
          </p:cNvSpPr>
          <p:nvPr>
            <p:ph idx="1"/>
          </p:nvPr>
        </p:nvSpPr>
        <p:spPr>
          <a:xfrm>
            <a:off x="143555" y="680309"/>
            <a:ext cx="8856890" cy="6871725"/>
          </a:xfrm>
        </p:spPr>
        <p:txBody>
          <a:bodyPr>
            <a:noAutofit/>
          </a:bodyPr>
          <a:lstStyle/>
          <a:p>
            <a:pPr fontAlgn="base"/>
            <a:r>
              <a:rPr lang="en-US" sz="2800" dirty="0" err="1" smtClean="0"/>
              <a:t>Rostow's</a:t>
            </a:r>
            <a:r>
              <a:rPr lang="en-US" sz="2800" dirty="0" smtClean="0"/>
              <a:t> </a:t>
            </a:r>
            <a:r>
              <a:rPr lang="en-US" sz="2800" dirty="0"/>
              <a:t>Stages of Growth model is one of the most influential development theories of the 20th century</a:t>
            </a:r>
            <a:r>
              <a:rPr lang="en-US" sz="2800" dirty="0" smtClean="0"/>
              <a:t>.</a:t>
            </a:r>
          </a:p>
          <a:p>
            <a:pPr fontAlgn="base"/>
            <a:r>
              <a:rPr lang="en-US" sz="2800" dirty="0" smtClean="0"/>
              <a:t>Stages </a:t>
            </a:r>
            <a:r>
              <a:rPr lang="en-US" sz="2800" dirty="0"/>
              <a:t>of Economic Growth" was published in 1960, at the height of the </a:t>
            </a:r>
            <a:r>
              <a:rPr lang="en-US" sz="2800" dirty="0">
                <a:hlinkClick r:id="rId2"/>
              </a:rPr>
              <a:t>Cold War</a:t>
            </a:r>
            <a:r>
              <a:rPr lang="en-US" sz="2800" dirty="0"/>
              <a:t>, </a:t>
            </a:r>
            <a:endParaRPr lang="en-US" sz="2800" dirty="0" smtClean="0"/>
          </a:p>
          <a:p>
            <a:pPr fontAlgn="base"/>
            <a:r>
              <a:rPr lang="en-US" sz="2800" dirty="0" err="1" smtClean="0"/>
              <a:t>Rostow</a:t>
            </a:r>
            <a:r>
              <a:rPr lang="en-US" sz="2800" dirty="0" smtClean="0"/>
              <a:t> </a:t>
            </a:r>
            <a:r>
              <a:rPr lang="en-US" sz="2800" dirty="0"/>
              <a:t>was fiercely anti-communist and right-wing; he modeled his theory after western capitalist countries, which had industrialized and urbanized</a:t>
            </a:r>
            <a:r>
              <a:rPr lang="en-US" sz="2800" dirty="0" smtClean="0"/>
              <a:t>.</a:t>
            </a:r>
          </a:p>
          <a:p>
            <a:pPr fontAlgn="base"/>
            <a:r>
              <a:rPr lang="en-US" sz="2800" dirty="0" err="1" smtClean="0"/>
              <a:t>Rostow</a:t>
            </a:r>
            <a:r>
              <a:rPr lang="en-US" sz="2800" dirty="0" smtClean="0"/>
              <a:t> </a:t>
            </a:r>
            <a:r>
              <a:rPr lang="en-US" sz="2800" dirty="0"/>
              <a:t>promoted his development model as part of U.S. foreign policy. </a:t>
            </a:r>
            <a:endParaRPr lang="en-US" sz="2800" dirty="0" smtClean="0"/>
          </a:p>
          <a:p>
            <a:pPr fontAlgn="base"/>
            <a:r>
              <a:rPr lang="en-US" sz="2800" dirty="0" err="1" smtClean="0"/>
              <a:t>Rostow's</a:t>
            </a:r>
            <a:r>
              <a:rPr lang="en-US" sz="2800" dirty="0" smtClean="0"/>
              <a:t> </a:t>
            </a:r>
            <a:r>
              <a:rPr lang="en-US" sz="2800" dirty="0"/>
              <a:t>model illustrates a desire not only to assist lower-income countries in the development process but also to assert the United States' influence over that of </a:t>
            </a:r>
            <a:r>
              <a:rPr lang="en-US" sz="2800" dirty="0">
                <a:hlinkClick r:id="rId3"/>
              </a:rPr>
              <a:t>communist Russia</a:t>
            </a:r>
            <a:r>
              <a:rPr lang="en-US" sz="2800" dirty="0"/>
              <a:t>.</a:t>
            </a:r>
          </a:p>
          <a:p>
            <a:endParaRPr lang="en-US" sz="2800" dirty="0"/>
          </a:p>
        </p:txBody>
      </p:sp>
    </p:spTree>
    <p:extLst>
      <p:ext uri="{BB962C8B-B14F-4D97-AF65-F5344CB8AC3E}">
        <p14:creationId xmlns:p14="http://schemas.microsoft.com/office/powerpoint/2010/main" val="282506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669" y="527605"/>
            <a:ext cx="7482545" cy="5632311"/>
          </a:xfrm>
          <a:prstGeom prst="rect">
            <a:avLst/>
          </a:prstGeom>
        </p:spPr>
        <p:txBody>
          <a:bodyPr wrap="square">
            <a:spAutoFit/>
          </a:bodyPr>
          <a:lstStyle/>
          <a:p>
            <a:r>
              <a:rPr lang="en-US" sz="3600" dirty="0" err="1"/>
              <a:t>Rostow</a:t>
            </a:r>
            <a:r>
              <a:rPr lang="en-US" sz="3600" dirty="0"/>
              <a:t> assumes that all countries have an equal chance to develop, without regard to population size, natural resources, or location. Singapore, for instance, has one of the world's busiest trading ports, but this would not be possible without its advantageous geography as an island nation between Indonesia and Malaysia.</a:t>
            </a:r>
          </a:p>
        </p:txBody>
      </p:sp>
    </p:spTree>
    <p:extLst>
      <p:ext uri="{BB962C8B-B14F-4D97-AF65-F5344CB8AC3E}">
        <p14:creationId xmlns:p14="http://schemas.microsoft.com/office/powerpoint/2010/main" val="60502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user\Desktop\rostows-stages-13-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965" y="527605"/>
            <a:ext cx="8551480" cy="6191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09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9437" y="1596540"/>
            <a:ext cx="7024429" cy="4401205"/>
          </a:xfrm>
          <a:prstGeom prst="rect">
            <a:avLst/>
          </a:prstGeom>
        </p:spPr>
        <p:txBody>
          <a:bodyPr wrap="square">
            <a:spAutoFit/>
          </a:bodyPr>
          <a:lstStyle/>
          <a:p>
            <a:r>
              <a:rPr lang="en-US" sz="4000" dirty="0"/>
              <a:t>In spite of the many critiques of </a:t>
            </a:r>
            <a:r>
              <a:rPr lang="en-US" sz="4000" dirty="0" err="1"/>
              <a:t>Rostow's</a:t>
            </a:r>
            <a:r>
              <a:rPr lang="en-US" sz="4000" dirty="0"/>
              <a:t> model, it is still one of the most widely cited development theories and is a primary example of the intersection of geography, economics, and politics.</a:t>
            </a:r>
          </a:p>
        </p:txBody>
      </p:sp>
    </p:spTree>
    <p:extLst>
      <p:ext uri="{BB962C8B-B14F-4D97-AF65-F5344CB8AC3E}">
        <p14:creationId xmlns:p14="http://schemas.microsoft.com/office/powerpoint/2010/main" val="250404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8965" y="1291130"/>
            <a:ext cx="7635250" cy="3970318"/>
          </a:xfrm>
          <a:prstGeom prst="rect">
            <a:avLst/>
          </a:prstGeom>
        </p:spPr>
        <p:txBody>
          <a:bodyPr wrap="square">
            <a:spAutoFit/>
          </a:bodyPr>
          <a:lstStyle/>
          <a:p>
            <a:r>
              <a:rPr lang="en-US" sz="3600" b="1" dirty="0"/>
              <a:t>Walt Whitman </a:t>
            </a:r>
            <a:r>
              <a:rPr lang="en-US" sz="3600" b="1" dirty="0" err="1"/>
              <a:t>Rostow</a:t>
            </a:r>
            <a:r>
              <a:rPr lang="en-US" sz="3600" dirty="0"/>
              <a:t> was an economist who developed a theory of how a country's economy develops and grows, and in 1960 he took a crack at addressing these issues in his book, </a:t>
            </a:r>
            <a:r>
              <a:rPr lang="en-US" sz="3600" i="1" dirty="0"/>
              <a:t>The Stages of Economic Growth.</a:t>
            </a:r>
            <a:endParaRPr lang="en-US" sz="3600" dirty="0"/>
          </a:p>
        </p:txBody>
      </p:sp>
    </p:spTree>
    <p:extLst>
      <p:ext uri="{BB962C8B-B14F-4D97-AF65-F5344CB8AC3E}">
        <p14:creationId xmlns:p14="http://schemas.microsoft.com/office/powerpoint/2010/main" val="296942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4337"/>
          </a:xfrm>
        </p:spPr>
        <p:txBody>
          <a:bodyPr>
            <a:noAutofit/>
          </a:bodyPr>
          <a:lstStyle/>
          <a:p>
            <a:pPr algn="ctr"/>
            <a:r>
              <a:rPr lang="en-US" sz="3600" b="1" u="sng" dirty="0" smtClean="0"/>
              <a:t>Five stages </a:t>
            </a:r>
            <a:r>
              <a:rPr lang="en-US" sz="3600" b="1" u="sng" dirty="0"/>
              <a:t>of economic </a:t>
            </a:r>
            <a:r>
              <a:rPr lang="en-US" sz="3600" b="1" u="sng" dirty="0" smtClean="0"/>
              <a:t>development</a:t>
            </a:r>
            <a:endParaRPr lang="en-US" sz="6000" b="1" u="sng" dirty="0"/>
          </a:p>
        </p:txBody>
      </p:sp>
      <p:sp>
        <p:nvSpPr>
          <p:cNvPr id="3" name="Content Placeholder 2"/>
          <p:cNvSpPr>
            <a:spLocks noGrp="1"/>
          </p:cNvSpPr>
          <p:nvPr>
            <p:ph idx="1"/>
          </p:nvPr>
        </p:nvSpPr>
        <p:spPr>
          <a:xfrm>
            <a:off x="457200" y="1443835"/>
            <a:ext cx="8229600" cy="4880765"/>
          </a:xfrm>
        </p:spPr>
        <p:txBody>
          <a:bodyPr/>
          <a:lstStyle/>
          <a:p>
            <a:r>
              <a:rPr lang="en-US" b="1" dirty="0"/>
              <a:t>Walt </a:t>
            </a:r>
            <a:r>
              <a:rPr lang="en-US" b="1" dirty="0" err="1"/>
              <a:t>Rostow</a:t>
            </a:r>
            <a:r>
              <a:rPr lang="en-US" dirty="0"/>
              <a:t> took a historical approach in suggesting that </a:t>
            </a:r>
            <a:r>
              <a:rPr lang="en-US" b="1" dirty="0"/>
              <a:t>developed countries</a:t>
            </a:r>
            <a:r>
              <a:rPr lang="en-US" dirty="0"/>
              <a:t> have tended to pass through 5 stages to reach their current degree of economic development.</a:t>
            </a:r>
            <a:endParaRPr lang="en-US" dirty="0" smtClean="0"/>
          </a:p>
          <a:p>
            <a:r>
              <a:rPr lang="en-US" dirty="0" err="1" smtClean="0"/>
              <a:t>Rostow</a:t>
            </a:r>
            <a:r>
              <a:rPr lang="en-US" dirty="0" smtClean="0"/>
              <a:t> </a:t>
            </a:r>
            <a:r>
              <a:rPr lang="en-US" dirty="0"/>
              <a:t>penned </a:t>
            </a:r>
            <a:r>
              <a:rPr lang="en-US" dirty="0" smtClean="0"/>
              <a:t>"</a:t>
            </a:r>
            <a:r>
              <a:rPr lang="en-US" dirty="0"/>
              <a:t>Stages of Economic Growth" in 1960, which presented five steps through which all countries must pass to become developed: </a:t>
            </a:r>
            <a:endParaRPr lang="en-US" dirty="0" smtClean="0"/>
          </a:p>
          <a:p>
            <a:r>
              <a:rPr lang="en-US" dirty="0" smtClean="0"/>
              <a:t>1</a:t>
            </a:r>
            <a:r>
              <a:rPr lang="en-US" dirty="0"/>
              <a:t>) </a:t>
            </a:r>
            <a:r>
              <a:rPr lang="en-US" b="1" dirty="0"/>
              <a:t>traditional society</a:t>
            </a:r>
            <a:r>
              <a:rPr lang="en-US" dirty="0"/>
              <a:t>, 2) preconditions to take-off, 3) take-off, 4) drive to </a:t>
            </a:r>
            <a:r>
              <a:rPr lang="en-US" b="1" dirty="0"/>
              <a:t>maturity</a:t>
            </a:r>
            <a:r>
              <a:rPr lang="en-US" dirty="0"/>
              <a:t> and 5) age of high mass consumption.</a:t>
            </a:r>
          </a:p>
          <a:p>
            <a:endParaRPr lang="en-US" dirty="0"/>
          </a:p>
        </p:txBody>
      </p:sp>
    </p:spTree>
    <p:extLst>
      <p:ext uri="{BB962C8B-B14F-4D97-AF65-F5344CB8AC3E}">
        <p14:creationId xmlns:p14="http://schemas.microsoft.com/office/powerpoint/2010/main" val="178481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user\Desktop\rostows-stages-2-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60" y="222195"/>
            <a:ext cx="8838504" cy="663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59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r>
            <a:br>
              <a:rPr lang="en-US" dirty="0"/>
            </a:br>
            <a:endParaRPr lang="en-US" dirty="0"/>
          </a:p>
          <a:p>
            <a:r>
              <a:rPr lang="en-US" dirty="0"/>
              <a:t/>
            </a:r>
            <a:br>
              <a:rPr lang="en-US" dirty="0"/>
            </a:br>
            <a:endParaRPr lang="en-US" dirty="0"/>
          </a:p>
        </p:txBody>
      </p:sp>
      <p:pic>
        <p:nvPicPr>
          <p:cNvPr id="18434" name="Picture 2" descr="C:\Users\user\Desktop\rostows-stages-3-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5" y="69490"/>
            <a:ext cx="9162300" cy="687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00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user\Desktop\rostows-stages-3-638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4" y="527605"/>
            <a:ext cx="8704185" cy="6191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54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Desktop\rostows-stages-4-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55" y="527605"/>
            <a:ext cx="8856890" cy="6330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06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rostows-stages-5-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77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user\Desktop\rostows-stages-6-63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55" y="680310"/>
            <a:ext cx="8704185" cy="5961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494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2646</TotalTime>
  <Words>157</Words>
  <Application>Microsoft Office PowerPoint</Application>
  <PresentationFormat>On-screen Show (4:3)</PresentationFormat>
  <Paragraphs>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SEM 4: GEOA (2020)     Rostow Model of economic growth</vt:lpstr>
      <vt:lpstr>PowerPoint Presentation</vt:lpstr>
      <vt:lpstr>Five stages of economic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Rostow's Model in Context: Merits  </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105</cp:revision>
  <dcterms:created xsi:type="dcterms:W3CDTF">2013-08-21T19:17:07Z</dcterms:created>
  <dcterms:modified xsi:type="dcterms:W3CDTF">2020-04-16T06:03:47Z</dcterms:modified>
</cp:coreProperties>
</file>