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F6AEF-378B-4C4F-B6A3-7D67E5C02C09}" type="datetimeFigureOut">
              <a:rPr lang="en-US" smtClean="0"/>
              <a:pPr/>
              <a:t>2/18/2022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929F-4C70-437B-A6D7-0F86891AA89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fmw-fryd-ce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715436" cy="12858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800" dirty="0" smtClean="0">
                <a:latin typeface="Lucida Calligraphy" pitchFamily="66" charset="0"/>
              </a:rPr>
              <a:t/>
            </a:r>
            <a:br>
              <a:rPr lang="en-US" sz="1800" dirty="0" smtClean="0">
                <a:latin typeface="Lucida Calligraphy" pitchFamily="66" charset="0"/>
              </a:rPr>
            </a:br>
            <a:r>
              <a:rPr lang="en-US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7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one-day webinar </a:t>
            </a:r>
            <a:br>
              <a:rPr lang="en-US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organized by the Department of Chemistry </a:t>
            </a:r>
            <a:br>
              <a:rPr lang="en-US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in collaboration with IQAC, Barasat of Govt. College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endParaRPr lang="en-IN" sz="1800" dirty="0">
              <a:latin typeface="Lucida Calligraphy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2428892" cy="46434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  <a:p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Lucida Calligraphy" pitchFamily="66" charset="0"/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Speaker</a:t>
            </a:r>
          </a:p>
          <a:p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Dr.Tapas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Haldar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Post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doctoral fellow,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Emory </a:t>
            </a:r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University, USA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https://web.whatsapp.com/pp?e=https%3A%2F%2Fpps.whatsapp.net%2Fv%2Ft61.24694-24%2F240246995_431214772126679_2485607893777306860_n.jpg%3Fccb%3D11-4%26oh%3D01_AVzT7IXjSfAc5FAbp9Zb7uc4hZqeNcqNCwlFwB3QLgEKyQ%26oe%3D621002D9&amp;t=l&amp;u=16787022788%40c.us&amp;i=1643520594&amp;n=0gl1U1tYRHQGWqxU29vIsudUzhuguggvSbRP6IRS1u0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https://web.whatsapp.com/pp?e=https%3A%2F%2Fpps.whatsapp.net%2Fv%2Ft61.24694-24%2F240246995_431214772126679_2485607893777306860_n.jpg%3Fccb%3D11-4%26oh%3D01_AVzT7IXjSfAc5FAbp9Zb7uc4hZqeNcqNCwlFwB3QLgEKyQ%26oe%3D621002D9&amp;t=l&amp;u=16787022788%40c.us&amp;i=1643520594&amp;n=0gl1U1tYRHQGWqxU29vIsudUzhuguggvSbRP6IRS1u0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0" name="AutoShape 6" descr="https://web.whatsapp.com/pp?e=https%3A%2F%2Fpps.whatsapp.net%2Fv%2Ft61.24694-24%2F240246995_431214772126679_2485607893777306860_n.jpg%3Fccb%3D11-4%26oh%3D01_AVzT7IXjSfAc5FAbp9Zb7uc4hZqeNcqNCwlFwB3QLgEKyQ%26oe%3D621002D9&amp;t=l&amp;u=16787022788%40c.us&amp;i=1643520594&amp;n=0gl1U1tYRHQGWqxU29vIsudUzhuguggvSbRP6IRS1u0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32" name="AutoShape 8" descr="https://web.whatsapp.com/pp?e=https%3A%2F%2Fpps.whatsapp.net%2Fv%2Ft61.24694-24%2F240246995_431214772126679_2485607893777306860_n.jpg%3Fccb%3D11-4%26oh%3D01_AVzT7IXjSfAc5FAbp9Zb7uc4hZqeNcqNCwlFwB3QLgEKyQ%26oe%3D621002D9&amp;t=l&amp;u=16787022788%40c.us&amp;i=1643520594&amp;n=0gl1U1tYRHQGWqxU29vIsudUzhuguggvSbRP6IRS1u0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" name="Content Placeholder 3" descr="pp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857364"/>
            <a:ext cx="1928826" cy="192882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28926" y="1857364"/>
            <a:ext cx="2571768" cy="4572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Measuring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biological interactions using spectroscopic techniques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Lucida Calligraphy" pitchFamily="66" charset="0"/>
            </a:endParaRPr>
          </a:p>
          <a:p>
            <a:pPr algn="ctr"/>
            <a:endParaRPr lang="en-US" dirty="0" smtClean="0">
              <a:latin typeface="Lucida Calligraphy" pitchFamily="66" charset="0"/>
            </a:endParaRPr>
          </a:p>
          <a:p>
            <a:pPr algn="ctr"/>
            <a:endParaRPr lang="en-US" dirty="0" smtClean="0">
              <a:latin typeface="Lucida Calligraphy" pitchFamily="66" charset="0"/>
            </a:endParaRPr>
          </a:p>
          <a:p>
            <a:pPr algn="ctr"/>
            <a:r>
              <a:rPr lang="en-US" dirty="0" smtClean="0"/>
              <a:t>Date: </a:t>
            </a:r>
            <a:r>
              <a:rPr lang="en-US" b="1" dirty="0" smtClean="0"/>
              <a:t>24</a:t>
            </a:r>
            <a:r>
              <a:rPr lang="en-US" b="1" baseline="30000" dirty="0" smtClean="0"/>
              <a:t>th</a:t>
            </a:r>
            <a:r>
              <a:rPr lang="en-US" b="1" dirty="0" smtClean="0"/>
              <a:t> February, 2022 </a:t>
            </a:r>
            <a:r>
              <a:rPr lang="en-US" dirty="0" smtClean="0"/>
              <a:t>(Thursday)</a:t>
            </a:r>
          </a:p>
          <a:p>
            <a:pPr algn="ctr"/>
            <a:r>
              <a:rPr lang="en-US" dirty="0" smtClean="0"/>
              <a:t>Time : </a:t>
            </a:r>
            <a:r>
              <a:rPr lang="en-US" b="1" dirty="0" smtClean="0"/>
              <a:t>11 am</a:t>
            </a:r>
          </a:p>
          <a:p>
            <a:pPr algn="ctr"/>
            <a:r>
              <a:rPr lang="en-US" dirty="0" smtClean="0"/>
              <a:t>Google link : </a:t>
            </a:r>
            <a:r>
              <a:rPr lang="en-US" dirty="0" smtClean="0">
                <a:hlinkClick r:id="rId3"/>
              </a:rPr>
              <a:t>https://meet.google.com/fmw-fryd-cez</a:t>
            </a:r>
            <a:endParaRPr lang="en-US" dirty="0" smtClean="0"/>
          </a:p>
          <a:p>
            <a:pPr algn="ctr"/>
            <a:endParaRPr lang="en-IN" dirty="0" smtClean="0"/>
          </a:p>
          <a:p>
            <a:pPr algn="ctr"/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1857364"/>
            <a:ext cx="3364505" cy="45440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Patron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Samar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Chattopadhyay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(WBSES)</a:t>
            </a:r>
          </a:p>
          <a:p>
            <a:pPr algn="ctr"/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Principal, Barasat Govt. College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Convenor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Dr. Prabir Bhattacharya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Head, Department of Chemistry,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Barasat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College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AutoShape 4" descr="13 Websites To Learn Chemistry Lessons Online (Free And Paid) - CMU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4" name="AutoShape 6" descr="13 Websites To Learn Chemistry Lessons Online (Free And Paid) - CMU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056" name="AutoShape 8" descr="13 Websites To Learn Chemistry Lessons Online (Free And Paid) - CMUS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66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A one-day webinar  organized by the Department of Chemistry  in collaboration with IQAC, Barasat of Govt. College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biological interactions using spectroscopic techniques</dc:title>
  <dc:creator>ADMIN</dc:creator>
  <cp:lastModifiedBy>ADMIN</cp:lastModifiedBy>
  <cp:revision>15</cp:revision>
  <dcterms:created xsi:type="dcterms:W3CDTF">2022-02-15T09:36:43Z</dcterms:created>
  <dcterms:modified xsi:type="dcterms:W3CDTF">2022-02-18T08:25:06Z</dcterms:modified>
</cp:coreProperties>
</file>